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1" r:id="rId2"/>
  </p:sldMasterIdLst>
  <p:notesMasterIdLst>
    <p:notesMasterId r:id="rId15"/>
  </p:notesMasterIdLst>
  <p:sldIdLst>
    <p:sldId id="257" r:id="rId3"/>
    <p:sldId id="521" r:id="rId4"/>
    <p:sldId id="508" r:id="rId5"/>
    <p:sldId id="511" r:id="rId6"/>
    <p:sldId id="529" r:id="rId7"/>
    <p:sldId id="531" r:id="rId8"/>
    <p:sldId id="489" r:id="rId9"/>
    <p:sldId id="523" r:id="rId10"/>
    <p:sldId id="524" r:id="rId11"/>
    <p:sldId id="525" r:id="rId12"/>
    <p:sldId id="522" r:id="rId13"/>
    <p:sldId id="44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EF3DE"/>
    <a:srgbClr val="EBDABB"/>
    <a:srgbClr val="FF83B0"/>
    <a:srgbClr val="E02C79"/>
    <a:srgbClr val="872394"/>
    <a:srgbClr val="0D1222"/>
    <a:srgbClr val="333366"/>
    <a:srgbClr val="FF0099"/>
    <a:srgbClr val="33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9"/>
    <p:restoredTop sz="96291"/>
  </p:normalViewPr>
  <p:slideViewPr>
    <p:cSldViewPr snapToGrid="0" snapToObjects="1">
      <p:cViewPr>
        <p:scale>
          <a:sx n="104" d="100"/>
          <a:sy n="104" d="100"/>
        </p:scale>
        <p:origin x="-104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36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42E3-3D96-234E-8139-6BA95798B42E}" type="datetimeFigureOut">
              <a:rPr lang="en-US" smtClean="0"/>
              <a:t>29/09/20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8806AF-73DD-3449-A41F-CA26EBC0C8DA}" type="slidenum">
              <a:rPr lang="en-US" smtClean="0"/>
              <a:t>‹#›</a:t>
            </a:fld>
            <a:endParaRPr lang="en-US"/>
          </a:p>
        </p:txBody>
      </p:sp>
    </p:spTree>
    <p:extLst>
      <p:ext uri="{BB962C8B-B14F-4D97-AF65-F5344CB8AC3E}">
        <p14:creationId xmlns:p14="http://schemas.microsoft.com/office/powerpoint/2010/main" val="330419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a:t>
            </a:r>
            <a:r>
              <a:rPr lang="en-US" dirty="0" err="1" smtClean="0"/>
              <a:t>Rakicevid</a:t>
            </a:r>
            <a:r>
              <a:rPr lang="en-US" dirty="0" smtClean="0"/>
              <a:t> </a:t>
            </a:r>
            <a:r>
              <a:rPr lang="en-US" dirty="0" err="1" smtClean="0"/>
              <a:t>Nenad</a:t>
            </a:r>
            <a:r>
              <a:rPr lang="en-US" dirty="0" smtClean="0"/>
              <a:t> - https://</a:t>
            </a:r>
            <a:r>
              <a:rPr lang="en-US" dirty="0" err="1" smtClean="0"/>
              <a:t>www.pexels.com</a:t>
            </a:r>
            <a:r>
              <a:rPr lang="en-US" dirty="0" smtClean="0"/>
              <a:t>/photo/silhouette-of-man-raising-hands-against-a-red-sunset-light-under-green-clouds-801885/</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1</a:t>
            </a:fld>
            <a:endParaRPr lang="en-US"/>
          </a:p>
        </p:txBody>
      </p:sp>
    </p:spTree>
    <p:extLst>
      <p:ext uri="{BB962C8B-B14F-4D97-AF65-F5344CB8AC3E}">
        <p14:creationId xmlns:p14="http://schemas.microsoft.com/office/powerpoint/2010/main" val="381148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better claim experience where you communicate to the client via</a:t>
            </a:r>
            <a:r>
              <a:rPr lang="en-US" baseline="0" dirty="0" smtClean="0"/>
              <a:t> their preferred channel. </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10</a:t>
            </a:fld>
            <a:endParaRPr lang="en-US"/>
          </a:p>
        </p:txBody>
      </p:sp>
    </p:spTree>
    <p:extLst>
      <p:ext uri="{BB962C8B-B14F-4D97-AF65-F5344CB8AC3E}">
        <p14:creationId xmlns:p14="http://schemas.microsoft.com/office/powerpoint/2010/main" val="45045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aim this year is to roll-out</a:t>
            </a:r>
            <a:r>
              <a:rPr lang="en-US" baseline="0" dirty="0"/>
              <a:t> the automatic platform to South African insurers while </a:t>
            </a:r>
            <a:r>
              <a:rPr lang="en-US" baseline="0" dirty="0" err="1" smtClean="0"/>
              <a:t>finalising</a:t>
            </a:r>
            <a:r>
              <a:rPr lang="en-US" baseline="0" dirty="0" smtClean="0"/>
              <a:t> our discussions with a UK reseller </a:t>
            </a:r>
            <a:r>
              <a:rPr lang="en-US" baseline="0" dirty="0"/>
              <a:t>and </a:t>
            </a:r>
            <a:r>
              <a:rPr lang="en-US" baseline="0" dirty="0" smtClean="0"/>
              <a:t>piloting in the Netherlands and Belgium. </a:t>
            </a:r>
            <a:r>
              <a:rPr lang="en-US" baseline="0" dirty="0"/>
              <a:t>While growing these markets next year </a:t>
            </a:r>
            <a:r>
              <a:rPr lang="en-US" baseline="0" dirty="0" smtClean="0"/>
              <a:t>and expanding into Europe we </a:t>
            </a:r>
            <a:r>
              <a:rPr lang="en-US" baseline="0" dirty="0"/>
              <a:t>are looking at Australia and if all goes well we will hopefully be in a position to target the US in </a:t>
            </a:r>
            <a:r>
              <a:rPr lang="en-US" baseline="0" dirty="0" smtClean="0"/>
              <a:t>2024.</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11</a:t>
            </a:fld>
            <a:endParaRPr lang="en-US"/>
          </a:p>
        </p:txBody>
      </p:sp>
    </p:spTree>
    <p:extLst>
      <p:ext uri="{BB962C8B-B14F-4D97-AF65-F5344CB8AC3E}">
        <p14:creationId xmlns:p14="http://schemas.microsoft.com/office/powerpoint/2010/main" val="145925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a:t>
            </a:r>
            <a:r>
              <a:rPr lang="en-US" baseline="0" dirty="0"/>
              <a:t> for your time and if you have any questions please do not hesitate to contact me.</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12</a:t>
            </a:fld>
            <a:endParaRPr lang="en-US"/>
          </a:p>
        </p:txBody>
      </p:sp>
    </p:spTree>
    <p:extLst>
      <p:ext uri="{BB962C8B-B14F-4D97-AF65-F5344CB8AC3E}">
        <p14:creationId xmlns:p14="http://schemas.microsoft.com/office/powerpoint/2010/main" val="398995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SLVRCLD was registered in 2019 in the Netherlands and forms part of Thesl’s international expansion. Thesl is the de facto platform in South Africa used by the majority of insurers to quantify and settle their non-motor content claims. We are a bootstrapped business with a small but very dynamic team. Currently we are 8 people of which 3 are engineer, to simplify the complex data structures, and 2 senior developers.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by Tom </a:t>
            </a:r>
            <a:r>
              <a:rPr lang="en-US" baseline="0" dirty="0" err="1" smtClean="0"/>
              <a:t>Swinnen</a:t>
            </a:r>
            <a:r>
              <a:rPr lang="en-US" baseline="0" dirty="0" smtClean="0"/>
              <a:t> - https://</a:t>
            </a:r>
            <a:r>
              <a:rPr lang="en-US" baseline="0" dirty="0" err="1" smtClean="0"/>
              <a:t>www.pexels.com</a:t>
            </a:r>
            <a:r>
              <a:rPr lang="en-US" baseline="0" dirty="0" smtClean="0"/>
              <a:t>/photo/vintage-black-windmill-during-sunset-952632/</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2</a:t>
            </a:fld>
            <a:endParaRPr lang="en-US"/>
          </a:p>
        </p:txBody>
      </p:sp>
    </p:spTree>
    <p:extLst>
      <p:ext uri="{BB962C8B-B14F-4D97-AF65-F5344CB8AC3E}">
        <p14:creationId xmlns:p14="http://schemas.microsoft.com/office/powerpoint/2010/main" val="381148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 We do not only want to just improve the lives of policyholders, or those unfortunate enough to become claimants, but also those of the claims handlers, and the stakeholders behind insurers and suppliers.</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
            </a:r>
            <a:br>
              <a:rPr lang="en-GB" sz="1200" i="1" kern="1200" dirty="0" smtClean="0">
                <a:solidFill>
                  <a:schemeClr val="tx1"/>
                </a:solidFill>
                <a:effectLst/>
                <a:latin typeface="+mn-lt"/>
                <a:ea typeface="+mn-ea"/>
                <a:cs typeface="+mn-cs"/>
              </a:rPr>
            </a:br>
            <a:r>
              <a:rPr lang="en-GB" sz="1200" i="1" kern="1200" dirty="0" smtClean="0">
                <a:solidFill>
                  <a:schemeClr val="tx1"/>
                </a:solidFill>
                <a:effectLst/>
                <a:latin typeface="+mn-lt"/>
                <a:ea typeface="+mn-ea"/>
                <a:cs typeface="+mn-cs"/>
              </a:rPr>
              <a:t>Photo by </a:t>
            </a:r>
            <a:r>
              <a:rPr lang="en-GB" sz="1200" i="1" kern="1200" dirty="0" err="1" smtClean="0">
                <a:solidFill>
                  <a:schemeClr val="tx1"/>
                </a:solidFill>
                <a:effectLst/>
                <a:latin typeface="+mn-lt"/>
                <a:ea typeface="+mn-ea"/>
                <a:cs typeface="+mn-cs"/>
              </a:rPr>
              <a:t>Yuting</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Gao</a:t>
            </a:r>
            <a:r>
              <a:rPr lang="en-GB" sz="1200" i="1" kern="1200" dirty="0" smtClean="0">
                <a:solidFill>
                  <a:schemeClr val="tx1"/>
                </a:solidFill>
                <a:effectLst/>
                <a:latin typeface="+mn-lt"/>
                <a:ea typeface="+mn-ea"/>
                <a:cs typeface="+mn-cs"/>
              </a:rPr>
              <a:t> - https://</a:t>
            </a:r>
            <a:r>
              <a:rPr lang="en-GB" sz="1200" i="1" kern="1200" dirty="0" err="1" smtClean="0">
                <a:solidFill>
                  <a:schemeClr val="tx1"/>
                </a:solidFill>
                <a:effectLst/>
                <a:latin typeface="+mn-lt"/>
                <a:ea typeface="+mn-ea"/>
                <a:cs typeface="+mn-cs"/>
              </a:rPr>
              <a:t>www.pexels.com</a:t>
            </a:r>
            <a:r>
              <a:rPr lang="en-GB" sz="1200" i="1" kern="1200" dirty="0" smtClean="0">
                <a:solidFill>
                  <a:schemeClr val="tx1"/>
                </a:solidFill>
                <a:effectLst/>
                <a:latin typeface="+mn-lt"/>
                <a:ea typeface="+mn-ea"/>
                <a:cs typeface="+mn-cs"/>
              </a:rPr>
              <a:t>/photo/silhouette-of-two-person-standing-during-nighttime-1567069/</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8806AF-73DD-3449-A41F-CA26EBC0C8DA}" type="slidenum">
              <a:rPr lang="en-US" smtClean="0"/>
              <a:t>3</a:t>
            </a:fld>
            <a:endParaRPr lang="en-US"/>
          </a:p>
        </p:txBody>
      </p:sp>
    </p:spTree>
    <p:extLst>
      <p:ext uri="{BB962C8B-B14F-4D97-AF65-F5344CB8AC3E}">
        <p14:creationId xmlns:p14="http://schemas.microsoft.com/office/powerpoint/2010/main" val="381148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problem for personal line insurers is </a:t>
            </a:r>
            <a:r>
              <a:rPr lang="en-US" baseline="0" dirty="0" smtClean="0"/>
              <a:t>that a human needs to quantify a claim manually from panel suppliers, which is not suitable in a work from home environment where you have to be flexible. It </a:t>
            </a:r>
            <a:r>
              <a:rPr lang="en-US" baseline="0" dirty="0"/>
              <a:t>becomes a long </a:t>
            </a:r>
            <a:r>
              <a:rPr lang="en-US" baseline="0" dirty="0" smtClean="0"/>
              <a:t>and laborious process </a:t>
            </a:r>
            <a:r>
              <a:rPr lang="en-US" baseline="0" dirty="0"/>
              <a:t>contacting panel suppliers, collating quotes and then determining the right quantum. With extremely demanding clients and the longer the process takes the less trusting a claimant becomes.</a:t>
            </a:r>
          </a:p>
          <a:p>
            <a:endParaRPr lang="en-US" baseline="0" dirty="0"/>
          </a:p>
          <a:p>
            <a:r>
              <a:rPr lang="en-US" baseline="0" dirty="0"/>
              <a:t>This results in an expensive settlement process where the client is then usually settled in cash at the client’s quote, which is usually 20% higher than obtainable from your panel.</a:t>
            </a:r>
          </a:p>
          <a:p>
            <a:endParaRPr lang="en-US" baseline="0" dirty="0"/>
          </a:p>
          <a:p>
            <a:r>
              <a:rPr lang="en-US" baseline="0" dirty="0"/>
              <a:t>There is also no possibility of a robotic processed replacements, which we think will be a differentiator in the short-term but become the norm in 5 years</a:t>
            </a:r>
            <a:r>
              <a:rPr lang="en-US" baseline="0" dirty="0" smtClean="0"/>
              <a:t>.</a:t>
            </a:r>
          </a:p>
          <a:p>
            <a:endParaRPr lang="en-US" baseline="0" dirty="0" smtClean="0"/>
          </a:p>
          <a:p>
            <a:r>
              <a:rPr lang="en-US" baseline="0" dirty="0" smtClean="0"/>
              <a:t>Photo by Moose Photos - https://</a:t>
            </a:r>
            <a:r>
              <a:rPr lang="en-US" baseline="0" dirty="0" err="1" smtClean="0"/>
              <a:t>www.pexels.com</a:t>
            </a:r>
            <a:r>
              <a:rPr lang="en-US" baseline="0" dirty="0" smtClean="0"/>
              <a:t>/photo/man-wearing-brown-suit-jacket-mocking-on-white-telephone-1587014/</a:t>
            </a: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4</a:t>
            </a:fld>
            <a:endParaRPr lang="en-US"/>
          </a:p>
        </p:txBody>
      </p:sp>
    </p:spTree>
    <p:extLst>
      <p:ext uri="{BB962C8B-B14F-4D97-AF65-F5344CB8AC3E}">
        <p14:creationId xmlns:p14="http://schemas.microsoft.com/office/powerpoint/2010/main" val="246266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baseline="0" dirty="0"/>
              <a:t>We are able to do this as we have developed a large structured item dataset to correctly identify the claimed item and determine the correct replacements. This was done through machine learning and analysing millions of insurance quotes. These items are then quantified by mining our inventory quotes that were obtained from supplier API’s, pricing feeds, recycling quotes and as a last resort via screen scraping. If pricing is available quotes will be supplied immediately otherwise it will break out to a quick tender process.</a:t>
            </a:r>
          </a:p>
          <a:p>
            <a:endParaRPr lang="ro-RO"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ro-RO" baseline="0" dirty="0"/>
              <a:t>The claims agent or business rules can then determine the best settlement type</a:t>
            </a:r>
            <a:r>
              <a:rPr lang="ro-RO" baseline="0" dirty="0" smtClean="0"/>
              <a:t>.</a:t>
            </a:r>
            <a:br>
              <a:rPr lang="ro-RO" baseline="0" dirty="0" smtClean="0"/>
            </a:br>
            <a:r>
              <a:rPr lang="ro-RO" baseline="0" dirty="0" smtClean="0"/>
              <a:t/>
            </a:r>
            <a:br>
              <a:rPr lang="ro-RO" baseline="0" dirty="0" smtClean="0"/>
            </a:br>
            <a:r>
              <a:rPr lang="ro-RO" baseline="0" dirty="0" smtClean="0"/>
              <a:t>Photo by Bongkarn Thanyakij - </a:t>
            </a:r>
            <a:r>
              <a:rPr lang="en-US" dirty="0" smtClean="0"/>
              <a:t>https://</a:t>
            </a:r>
            <a:r>
              <a:rPr lang="en-US" dirty="0" err="1" smtClean="0"/>
              <a:t>www.pexels.com</a:t>
            </a:r>
            <a:r>
              <a:rPr lang="en-US" dirty="0" smtClean="0"/>
              <a:t>/photo/white-ceramic-mug-on-white-table-3840880/</a:t>
            </a:r>
          </a:p>
        </p:txBody>
      </p:sp>
      <p:sp>
        <p:nvSpPr>
          <p:cNvPr id="4" name="Slide Number Placeholder 3"/>
          <p:cNvSpPr>
            <a:spLocks noGrp="1"/>
          </p:cNvSpPr>
          <p:nvPr>
            <p:ph type="sldNum" sz="quarter" idx="5"/>
          </p:nvPr>
        </p:nvSpPr>
        <p:spPr/>
        <p:txBody>
          <a:bodyPr/>
          <a:lstStyle/>
          <a:p>
            <a:fld id="{72B84CF3-0058-4A70-AF16-C9BD97657670}" type="slidenum">
              <a:rPr lang="ro-RO" smtClean="0"/>
              <a:t>5</a:t>
            </a:fld>
            <a:endParaRPr lang="ro-RO"/>
          </a:p>
        </p:txBody>
      </p:sp>
    </p:spTree>
    <p:extLst>
      <p:ext uri="{BB962C8B-B14F-4D97-AF65-F5344CB8AC3E}">
        <p14:creationId xmlns:p14="http://schemas.microsoft.com/office/powerpoint/2010/main" val="273939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after the claim can be settled through virtual vouchers, pre-paid filtered debit card or direct award via a purchase order, which is being phased out. If an insurer elects they can still settle the claim through their normal cash-in-lieu process at the better price of course</a:t>
            </a:r>
            <a:r>
              <a:rPr lang="en-US" baseline="0" dirty="0" smtClean="0"/>
              <a:t>.</a:t>
            </a:r>
            <a:br>
              <a:rPr lang="en-US" baseline="0" dirty="0" smtClean="0"/>
            </a:br>
            <a:r>
              <a:rPr lang="en-US" baseline="0" dirty="0" smtClean="0"/>
              <a:t/>
            </a:r>
            <a:br>
              <a:rPr lang="en-US" baseline="0" dirty="0" smtClean="0"/>
            </a:br>
            <a:r>
              <a:rPr lang="en-US" baseline="0" dirty="0" smtClean="0"/>
              <a:t>Photo - </a:t>
            </a:r>
            <a:r>
              <a:rPr lang="en-US" dirty="0" smtClean="0"/>
              <a:t>https://</a:t>
            </a:r>
            <a:r>
              <a:rPr lang="en-US" dirty="0" err="1" smtClean="0"/>
              <a:t>www.pexels.com</a:t>
            </a:r>
            <a:r>
              <a:rPr lang="en-US" dirty="0" smtClean="0"/>
              <a:t>/photo/woman-in-brown-coat-sitting-on-bench-3784379/</a:t>
            </a:r>
          </a:p>
        </p:txBody>
      </p:sp>
      <p:sp>
        <p:nvSpPr>
          <p:cNvPr id="4" name="Slide Number Placeholder 3"/>
          <p:cNvSpPr>
            <a:spLocks noGrp="1"/>
          </p:cNvSpPr>
          <p:nvPr>
            <p:ph type="sldNum" sz="quarter" idx="10"/>
          </p:nvPr>
        </p:nvSpPr>
        <p:spPr/>
        <p:txBody>
          <a:bodyPr/>
          <a:lstStyle/>
          <a:p>
            <a:fld id="{328806AF-73DD-3449-A41F-CA26EBC0C8DA}" type="slidenum">
              <a:rPr lang="en-US" smtClean="0"/>
              <a:t>6</a:t>
            </a:fld>
            <a:endParaRPr lang="en-US"/>
          </a:p>
        </p:txBody>
      </p:sp>
    </p:spTree>
    <p:extLst>
      <p:ext uri="{BB962C8B-B14F-4D97-AF65-F5344CB8AC3E}">
        <p14:creationId xmlns:p14="http://schemas.microsoft.com/office/powerpoint/2010/main" val="381148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categories where we are</a:t>
            </a:r>
            <a:r>
              <a:rPr lang="en-US" baseline="0" dirty="0"/>
              <a:t> able to help insurers and the easiest way to describe it is if you take a home and flip it over anything that falls out that has a make and a model is what we can quantify.</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7</a:t>
            </a:fld>
            <a:endParaRPr lang="en-US"/>
          </a:p>
        </p:txBody>
      </p:sp>
    </p:spTree>
    <p:extLst>
      <p:ext uri="{BB962C8B-B14F-4D97-AF65-F5344CB8AC3E}">
        <p14:creationId xmlns:p14="http://schemas.microsoft.com/office/powerpoint/2010/main" val="410714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Insurers,</a:t>
            </a:r>
            <a:r>
              <a:rPr lang="en-US" baseline="0" dirty="0"/>
              <a:t> underwriting managers and brokers </a:t>
            </a:r>
            <a:r>
              <a:rPr lang="en-US" dirty="0"/>
              <a:t>are able to access our system through our enterprise</a:t>
            </a:r>
            <a:r>
              <a:rPr lang="en-US" baseline="0" dirty="0"/>
              <a:t> API’s or access the system through our front-end while piloting the solution. This accesses the data engine with structured item dataset and supplier quotes. Our application runs on AWS Lambda and with it being a server less hosting has near unlimited scaling while our data environment is hosted on EC2.</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8</a:t>
            </a:fld>
            <a:endParaRPr lang="en-US"/>
          </a:p>
        </p:txBody>
      </p:sp>
    </p:spTree>
    <p:extLst>
      <p:ext uri="{BB962C8B-B14F-4D97-AF65-F5344CB8AC3E}">
        <p14:creationId xmlns:p14="http://schemas.microsoft.com/office/powerpoint/2010/main" val="45045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Speed up</a:t>
            </a:r>
            <a:r>
              <a:rPr lang="en-US" baseline="0" dirty="0" smtClean="0"/>
              <a:t> the claim by a factor of multiples from days to an hour which creates trust and prevents client moving to other another underwriter after the claim.</a:t>
            </a:r>
            <a:endParaRPr lang="en-US" dirty="0"/>
          </a:p>
        </p:txBody>
      </p:sp>
      <p:sp>
        <p:nvSpPr>
          <p:cNvPr id="4" name="Slide Number Placeholder 3"/>
          <p:cNvSpPr>
            <a:spLocks noGrp="1"/>
          </p:cNvSpPr>
          <p:nvPr>
            <p:ph type="sldNum" sz="quarter" idx="10"/>
          </p:nvPr>
        </p:nvSpPr>
        <p:spPr/>
        <p:txBody>
          <a:bodyPr/>
          <a:lstStyle/>
          <a:p>
            <a:fld id="{328806AF-73DD-3449-A41F-CA26EBC0C8DA}" type="slidenum">
              <a:rPr lang="en-US" smtClean="0"/>
              <a:t>9</a:t>
            </a:fld>
            <a:endParaRPr lang="en-US"/>
          </a:p>
        </p:txBody>
      </p:sp>
    </p:spTree>
    <p:extLst>
      <p:ext uri="{BB962C8B-B14F-4D97-AF65-F5344CB8AC3E}">
        <p14:creationId xmlns:p14="http://schemas.microsoft.com/office/powerpoint/2010/main" val="45045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5" Type="http://schemas.openxmlformats.org/officeDocument/2006/relationships/image" Target="../media/image4.sv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5" Type="http://schemas.openxmlformats.org/officeDocument/2006/relationships/image" Target="../media/image4.svg"/><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24" name="Text Placeholder 16">
            <a:extLst>
              <a:ext uri="{FF2B5EF4-FFF2-40B4-BE49-F238E27FC236}">
                <a16:creationId xmlns="" xmlns:a16="http://schemas.microsoft.com/office/drawing/2014/main" id="{5A7AAE86-25FE-4996-A7EE-BA4860BF72FC}"/>
              </a:ext>
            </a:extLst>
          </p:cNvPr>
          <p:cNvSpPr>
            <a:spLocks noGrp="1"/>
          </p:cNvSpPr>
          <p:nvPr>
            <p:ph type="body" sz="quarter" idx="20" hasCustomPrompt="1"/>
          </p:nvPr>
        </p:nvSpPr>
        <p:spPr>
          <a:xfrm>
            <a:off x="0" y="3408061"/>
            <a:ext cx="12192000" cy="1323439"/>
          </a:xfrm>
          <a:prstGeom prst="rect">
            <a:avLst/>
          </a:prstGeom>
        </p:spPr>
        <p:txBody>
          <a:bodyPr wrap="square" anchor="t">
            <a:spAutoFit/>
          </a:bodyPr>
          <a:lstStyle>
            <a:lvl1pPr marL="0" indent="0" algn="ctr">
              <a:lnSpc>
                <a:spcPct val="100000"/>
              </a:lnSpc>
              <a:spcBef>
                <a:spcPts val="0"/>
              </a:spcBef>
              <a:buNone/>
              <a:defRPr lang="ro-RO" sz="8000" kern="1200" spc="250" dirty="0">
                <a:solidFill>
                  <a:schemeClr val="tx2">
                    <a:lumMod val="75000"/>
                  </a:schemeClr>
                </a:solidFill>
                <a:latin typeface="Roboto" pitchFamily="2" charset="0"/>
                <a:ea typeface="Roboto" pitchFamily="2" charset="0"/>
                <a:cs typeface="Roboto" pitchFamily="2" charset="0"/>
              </a:defRPr>
            </a:lvl1pPr>
          </a:lstStyle>
          <a:p>
            <a:pPr lvl="0"/>
            <a:r>
              <a:rPr lang="en-US" dirty="0"/>
              <a:t>TITLE HERE</a:t>
            </a:r>
            <a:endParaRPr lang="ro-RO" dirty="0"/>
          </a:p>
        </p:txBody>
      </p:sp>
      <p:grpSp>
        <p:nvGrpSpPr>
          <p:cNvPr id="11" name="Group 10">
            <a:extLst>
              <a:ext uri="{FF2B5EF4-FFF2-40B4-BE49-F238E27FC236}">
                <a16:creationId xmlns="" xmlns:a16="http://schemas.microsoft.com/office/drawing/2014/main" id="{6B4CF9C0-ACF8-43E2-9D28-3B2368BD51F8}"/>
              </a:ext>
            </a:extLst>
          </p:cNvPr>
          <p:cNvGrpSpPr/>
          <p:nvPr userDrawn="1"/>
        </p:nvGrpSpPr>
        <p:grpSpPr>
          <a:xfrm>
            <a:off x="300221" y="2536"/>
            <a:ext cx="275051" cy="6507925"/>
            <a:chOff x="300221" y="-2624987"/>
            <a:chExt cx="390802" cy="9246689"/>
          </a:xfrm>
        </p:grpSpPr>
        <p:sp>
          <p:nvSpPr>
            <p:cNvPr id="12" name="Rectangle: Rounded Corners 11">
              <a:extLst>
                <a:ext uri="{FF2B5EF4-FFF2-40B4-BE49-F238E27FC236}">
                  <a16:creationId xmlns="" xmlns:a16="http://schemas.microsoft.com/office/drawing/2014/main" id="{608C7EF5-8BA2-4CE3-A3F8-5DC3B26837EB}"/>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Rectangle: Rounded Corners 12">
              <a:extLst>
                <a:ext uri="{FF2B5EF4-FFF2-40B4-BE49-F238E27FC236}">
                  <a16:creationId xmlns="" xmlns:a16="http://schemas.microsoft.com/office/drawing/2014/main" id="{17BE50B6-8C60-4824-8D55-7B825BD5E60E}"/>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Rectangle: Rounded Corners 13">
              <a:extLst>
                <a:ext uri="{FF2B5EF4-FFF2-40B4-BE49-F238E27FC236}">
                  <a16:creationId xmlns="" xmlns:a16="http://schemas.microsoft.com/office/drawing/2014/main" id="{65F9EACC-87E9-4735-9F1A-B1A2C8EBCBFB}"/>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Rectangle: Rounded Corners 14">
              <a:extLst>
                <a:ext uri="{FF2B5EF4-FFF2-40B4-BE49-F238E27FC236}">
                  <a16:creationId xmlns="" xmlns:a16="http://schemas.microsoft.com/office/drawing/2014/main" id="{EDC47675-8769-4E07-B512-DB3068ED422B}"/>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Rectangle: Rounded Corners 15">
              <a:extLst>
                <a:ext uri="{FF2B5EF4-FFF2-40B4-BE49-F238E27FC236}">
                  <a16:creationId xmlns="" xmlns:a16="http://schemas.microsoft.com/office/drawing/2014/main" id="{2DE49ECD-D30F-4215-A50A-6983E8D55387}"/>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Rectangle: Rounded Corners 21">
              <a:extLst>
                <a:ext uri="{FF2B5EF4-FFF2-40B4-BE49-F238E27FC236}">
                  <a16:creationId xmlns="" xmlns:a16="http://schemas.microsoft.com/office/drawing/2014/main" id="{77098AB0-6B27-40B8-9312-FECED8AD7F9C}"/>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Rectangle: Rounded Corners 22">
              <a:extLst>
                <a:ext uri="{FF2B5EF4-FFF2-40B4-BE49-F238E27FC236}">
                  <a16:creationId xmlns="" xmlns:a16="http://schemas.microsoft.com/office/drawing/2014/main" id="{84A7885B-A8CC-47CD-BC52-40AB8ADEA881}"/>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
        <p:nvSpPr>
          <p:cNvPr id="26" name="Text Placeholder 16">
            <a:extLst>
              <a:ext uri="{FF2B5EF4-FFF2-40B4-BE49-F238E27FC236}">
                <a16:creationId xmlns="" xmlns:a16="http://schemas.microsoft.com/office/drawing/2014/main" id="{AF6A6FC8-DAA3-440C-BACE-A698EB7019F9}"/>
              </a:ext>
            </a:extLst>
          </p:cNvPr>
          <p:cNvSpPr>
            <a:spLocks noGrp="1"/>
          </p:cNvSpPr>
          <p:nvPr>
            <p:ph type="body" sz="quarter" idx="21" hasCustomPrompt="1"/>
          </p:nvPr>
        </p:nvSpPr>
        <p:spPr>
          <a:xfrm>
            <a:off x="0" y="4457422"/>
            <a:ext cx="12192000" cy="400110"/>
          </a:xfrm>
          <a:prstGeom prst="rect">
            <a:avLst/>
          </a:prstGeom>
        </p:spPr>
        <p:txBody>
          <a:bodyPr wrap="square" anchor="t">
            <a:spAutoFit/>
          </a:bodyPr>
          <a:lstStyle>
            <a:lvl1pPr marL="0" indent="0" algn="ctr">
              <a:lnSpc>
                <a:spcPct val="100000"/>
              </a:lnSpc>
              <a:spcBef>
                <a:spcPts val="0"/>
              </a:spcBef>
              <a:buNone/>
              <a:defRPr lang="en-US" sz="2000" b="0" i="0" kern="1200" dirty="0" smtClean="0">
                <a:solidFill>
                  <a:schemeClr val="bg1">
                    <a:lumMod val="75000"/>
                  </a:schemeClr>
                </a:solidFill>
                <a:latin typeface="Roboto Light" pitchFamily="2" charset="0"/>
                <a:ea typeface="Roboto Light" pitchFamily="2" charset="0"/>
                <a:cs typeface="Roboto Light" pitchFamily="2" charset="0"/>
              </a:defRPr>
            </a:lvl1pPr>
          </a:lstStyle>
          <a:p>
            <a:pPr lvl="0"/>
            <a:r>
              <a:rPr lang="en-US" dirty="0"/>
              <a:t>Subtitle here</a:t>
            </a:r>
            <a:endParaRPr lang="ro-RO" dirty="0"/>
          </a:p>
        </p:txBody>
      </p:sp>
    </p:spTree>
    <p:extLst>
      <p:ext uri="{BB962C8B-B14F-4D97-AF65-F5344CB8AC3E}">
        <p14:creationId xmlns:p14="http://schemas.microsoft.com/office/powerpoint/2010/main" val="21203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tx2"/>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tx2"/>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3401955"/>
            <a:ext cx="3202496" cy="338554"/>
          </a:xfrm>
          <a:prstGeom prst="rect">
            <a:avLst/>
          </a:prstGeom>
        </p:spPr>
        <p:txBody>
          <a:bodyPr wrap="square">
            <a:spAutoFit/>
          </a:bodyPr>
          <a:lstStyle>
            <a:lvl1pPr marL="0" indent="0" algn="r">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39316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3401955"/>
            <a:ext cx="3202496" cy="338554"/>
          </a:xfrm>
          <a:prstGeom prst="rect">
            <a:avLst/>
          </a:prstGeom>
        </p:spPr>
        <p:txBody>
          <a:bodyPr wrap="square">
            <a:spAutoFit/>
          </a:bodyPr>
          <a:lstStyle>
            <a:lvl1pPr marL="0" indent="0" algn="l">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39316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cxnSp>
        <p:nvCxnSpPr>
          <p:cNvPr id="47" name="Straight Connector 46">
            <a:extLst>
              <a:ext uri="{FF2B5EF4-FFF2-40B4-BE49-F238E27FC236}">
                <a16:creationId xmlns="" xmlns:a16="http://schemas.microsoft.com/office/drawing/2014/main" id="{6F4060DD-D1B8-F24C-B432-334DFBE22A0F}"/>
              </a:ext>
            </a:extLst>
          </p:cNvPr>
          <p:cNvCxnSpPr>
            <a:cxnSpLocks/>
          </p:cNvCxnSpPr>
          <p:nvPr userDrawn="1"/>
        </p:nvCxnSpPr>
        <p:spPr>
          <a:xfrm>
            <a:off x="6093156" y="2745952"/>
            <a:ext cx="0" cy="3769148"/>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3401955"/>
            <a:ext cx="3202496" cy="338554"/>
          </a:xfrm>
          <a:prstGeom prst="rect">
            <a:avLst/>
          </a:prstGeom>
        </p:spPr>
        <p:txBody>
          <a:bodyPr wrap="square">
            <a:spAutoFit/>
          </a:bodyPr>
          <a:lstStyle>
            <a:lvl1pPr marL="0" indent="0" algn="r">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39316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3401955"/>
            <a:ext cx="3202496" cy="338554"/>
          </a:xfrm>
          <a:prstGeom prst="rect">
            <a:avLst/>
          </a:prstGeom>
        </p:spPr>
        <p:txBody>
          <a:bodyPr wrap="square">
            <a:spAutoFit/>
          </a:bodyPr>
          <a:lstStyle>
            <a:lvl1pPr marL="0" indent="0" algn="l">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39316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cxnSp>
        <p:nvCxnSpPr>
          <p:cNvPr id="47" name="Straight Connector 46">
            <a:extLst>
              <a:ext uri="{FF2B5EF4-FFF2-40B4-BE49-F238E27FC236}">
                <a16:creationId xmlns="" xmlns:a16="http://schemas.microsoft.com/office/drawing/2014/main" id="{6F4060DD-D1B8-F24C-B432-334DFBE22A0F}"/>
              </a:ext>
            </a:extLst>
          </p:cNvPr>
          <p:cNvCxnSpPr>
            <a:cxnSpLocks/>
          </p:cNvCxnSpPr>
          <p:nvPr userDrawn="1"/>
        </p:nvCxnSpPr>
        <p:spPr>
          <a:xfrm>
            <a:off x="6093156" y="2745952"/>
            <a:ext cx="0" cy="3769148"/>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71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s 8">
    <p:spTree>
      <p:nvGrpSpPr>
        <p:cNvPr id="1" name=""/>
        <p:cNvGrpSpPr/>
        <p:nvPr/>
      </p:nvGrpSpPr>
      <p:grpSpPr>
        <a:xfrm>
          <a:off x="0" y="0"/>
          <a:ext cx="0" cy="0"/>
          <a:chOff x="0" y="0"/>
          <a:chExt cx="0" cy="0"/>
        </a:xfrm>
      </p:grpSpPr>
      <p:sp>
        <p:nvSpPr>
          <p:cNvPr id="43" name="Freeform 38">
            <a:extLst>
              <a:ext uri="{FF2B5EF4-FFF2-40B4-BE49-F238E27FC236}">
                <a16:creationId xmlns="" xmlns:a16="http://schemas.microsoft.com/office/drawing/2014/main" id="{A3CD0AAC-EF90-4146-BC6B-3A4923AB36F0}"/>
              </a:ext>
            </a:extLst>
          </p:cNvPr>
          <p:cNvSpPr>
            <a:spLocks/>
          </p:cNvSpPr>
          <p:nvPr userDrawn="1"/>
        </p:nvSpPr>
        <p:spPr bwMode="auto">
          <a:xfrm>
            <a:off x="6058423" y="2924872"/>
            <a:ext cx="2314235" cy="1865886"/>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4" name="Freeform 41">
            <a:extLst>
              <a:ext uri="{FF2B5EF4-FFF2-40B4-BE49-F238E27FC236}">
                <a16:creationId xmlns="" xmlns:a16="http://schemas.microsoft.com/office/drawing/2014/main" id="{ABAC5DC0-9420-4CAE-A8DA-65BE800EFB1A}"/>
              </a:ext>
            </a:extLst>
          </p:cNvPr>
          <p:cNvSpPr>
            <a:spLocks/>
          </p:cNvSpPr>
          <p:nvPr userDrawn="1"/>
        </p:nvSpPr>
        <p:spPr bwMode="auto">
          <a:xfrm>
            <a:off x="3587251" y="2924872"/>
            <a:ext cx="2316920" cy="186588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7" name="Freeform 39">
            <a:extLst>
              <a:ext uri="{FF2B5EF4-FFF2-40B4-BE49-F238E27FC236}">
                <a16:creationId xmlns="" xmlns:a16="http://schemas.microsoft.com/office/drawing/2014/main" id="{C3B272F6-3B37-4497-9A68-CDFD6298A485}"/>
              </a:ext>
            </a:extLst>
          </p:cNvPr>
          <p:cNvSpPr>
            <a:spLocks/>
          </p:cNvSpPr>
          <p:nvPr userDrawn="1"/>
        </p:nvSpPr>
        <p:spPr bwMode="auto">
          <a:xfrm>
            <a:off x="6058423" y="1461696"/>
            <a:ext cx="1935689" cy="1559828"/>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8" name="Freeform 42">
            <a:extLst>
              <a:ext uri="{FF2B5EF4-FFF2-40B4-BE49-F238E27FC236}">
                <a16:creationId xmlns="" xmlns:a16="http://schemas.microsoft.com/office/drawing/2014/main" id="{F43CB4B8-CB3B-473A-8414-06553A9A6C88}"/>
              </a:ext>
            </a:extLst>
          </p:cNvPr>
          <p:cNvSpPr>
            <a:spLocks/>
          </p:cNvSpPr>
          <p:nvPr userDrawn="1"/>
        </p:nvSpPr>
        <p:spPr bwMode="auto">
          <a:xfrm>
            <a:off x="3587251" y="4588037"/>
            <a:ext cx="2316920" cy="186320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2" name="Freeform 43">
            <a:extLst>
              <a:ext uri="{FF2B5EF4-FFF2-40B4-BE49-F238E27FC236}">
                <a16:creationId xmlns="" xmlns:a16="http://schemas.microsoft.com/office/drawing/2014/main" id="{9E86170A-5586-45EB-95D4-F6BCAA0621F7}"/>
              </a:ext>
            </a:extLst>
          </p:cNvPr>
          <p:cNvSpPr>
            <a:spLocks/>
          </p:cNvSpPr>
          <p:nvPr userDrawn="1"/>
        </p:nvSpPr>
        <p:spPr bwMode="auto">
          <a:xfrm>
            <a:off x="6058423" y="4508863"/>
            <a:ext cx="2918300" cy="2349137"/>
          </a:xfrm>
          <a:custGeom>
            <a:avLst/>
            <a:gdLst>
              <a:gd name="T0" fmla="*/ 804 w 1151"/>
              <a:gd name="T1" fmla="*/ 0 h 926"/>
              <a:gd name="T2" fmla="*/ 349 w 1151"/>
              <a:gd name="T3" fmla="*/ 0 h 926"/>
              <a:gd name="T4" fmla="*/ 348 w 1151"/>
              <a:gd name="T5" fmla="*/ 0 h 926"/>
              <a:gd name="T6" fmla="*/ 347 w 1151"/>
              <a:gd name="T7" fmla="*/ 0 h 926"/>
              <a:gd name="T8" fmla="*/ 3 w 1151"/>
              <a:gd name="T9" fmla="*/ 345 h 926"/>
              <a:gd name="T10" fmla="*/ 0 w 1151"/>
              <a:gd name="T11" fmla="*/ 926 h 926"/>
              <a:gd name="T12" fmla="*/ 298 w 1151"/>
              <a:gd name="T13" fmla="*/ 703 h 926"/>
              <a:gd name="T14" fmla="*/ 804 w 1151"/>
              <a:gd name="T15" fmla="*/ 693 h 926"/>
              <a:gd name="T16" fmla="*/ 1151 w 1151"/>
              <a:gd name="T17" fmla="*/ 347 h 926"/>
              <a:gd name="T18" fmla="*/ 804 w 1151"/>
              <a:gd name="T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926">
                <a:moveTo>
                  <a:pt x="804" y="0"/>
                </a:moveTo>
                <a:cubicBezTo>
                  <a:pt x="349" y="0"/>
                  <a:pt x="349" y="0"/>
                  <a:pt x="349" y="0"/>
                </a:cubicBezTo>
                <a:cubicBezTo>
                  <a:pt x="349" y="0"/>
                  <a:pt x="348" y="0"/>
                  <a:pt x="348" y="0"/>
                </a:cubicBezTo>
                <a:cubicBezTo>
                  <a:pt x="347" y="0"/>
                  <a:pt x="347" y="0"/>
                  <a:pt x="347" y="0"/>
                </a:cubicBezTo>
                <a:cubicBezTo>
                  <a:pt x="157" y="0"/>
                  <a:pt x="3" y="154"/>
                  <a:pt x="3" y="345"/>
                </a:cubicBezTo>
                <a:cubicBezTo>
                  <a:pt x="3" y="535"/>
                  <a:pt x="0" y="926"/>
                  <a:pt x="0" y="926"/>
                </a:cubicBezTo>
                <a:cubicBezTo>
                  <a:pt x="0" y="926"/>
                  <a:pt x="87" y="734"/>
                  <a:pt x="298" y="703"/>
                </a:cubicBezTo>
                <a:cubicBezTo>
                  <a:pt x="325" y="699"/>
                  <a:pt x="804" y="693"/>
                  <a:pt x="804" y="693"/>
                </a:cubicBezTo>
                <a:cubicBezTo>
                  <a:pt x="996" y="693"/>
                  <a:pt x="1151" y="538"/>
                  <a:pt x="1151" y="347"/>
                </a:cubicBezTo>
                <a:cubicBezTo>
                  <a:pt x="1151" y="155"/>
                  <a:pt x="996" y="0"/>
                  <a:pt x="804" y="0"/>
                </a:cubicBezTo>
              </a:path>
            </a:pathLst>
          </a:custGeom>
          <a:gradFill>
            <a:gsLst>
              <a:gs pos="0">
                <a:schemeClr val="tx1"/>
              </a:gs>
              <a:gs pos="100000">
                <a:schemeClr val="tx1">
                  <a:lumMod val="60000"/>
                  <a:lumOff val="40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53" name="Freeform 40">
            <a:extLst>
              <a:ext uri="{FF2B5EF4-FFF2-40B4-BE49-F238E27FC236}">
                <a16:creationId xmlns="" xmlns:a16="http://schemas.microsoft.com/office/drawing/2014/main" id="{8F5645B0-BC8B-4A90-92A1-6A00FE85396D}"/>
              </a:ext>
            </a:extLst>
          </p:cNvPr>
          <p:cNvSpPr>
            <a:spLocks/>
          </p:cNvSpPr>
          <p:nvPr userDrawn="1"/>
        </p:nvSpPr>
        <p:spPr bwMode="auto">
          <a:xfrm>
            <a:off x="4332126" y="1736512"/>
            <a:ext cx="1572044" cy="1264611"/>
          </a:xfrm>
          <a:custGeom>
            <a:avLst/>
            <a:gdLst>
              <a:gd name="T0" fmla="*/ 158 w 525"/>
              <a:gd name="T1" fmla="*/ 0 h 423"/>
              <a:gd name="T2" fmla="*/ 366 w 525"/>
              <a:gd name="T3" fmla="*/ 0 h 423"/>
              <a:gd name="T4" fmla="*/ 367 w 525"/>
              <a:gd name="T5" fmla="*/ 0 h 423"/>
              <a:gd name="T6" fmla="*/ 367 w 525"/>
              <a:gd name="T7" fmla="*/ 0 h 423"/>
              <a:gd name="T8" fmla="*/ 524 w 525"/>
              <a:gd name="T9" fmla="*/ 157 h 423"/>
              <a:gd name="T10" fmla="*/ 525 w 525"/>
              <a:gd name="T11" fmla="*/ 423 h 423"/>
              <a:gd name="T12" fmla="*/ 389 w 525"/>
              <a:gd name="T13" fmla="*/ 321 h 423"/>
              <a:gd name="T14" fmla="*/ 158 w 525"/>
              <a:gd name="T15" fmla="*/ 316 h 423"/>
              <a:gd name="T16" fmla="*/ 0 w 525"/>
              <a:gd name="T17" fmla="*/ 158 h 423"/>
              <a:gd name="T18" fmla="*/ 158 w 525"/>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23">
                <a:moveTo>
                  <a:pt x="158" y="0"/>
                </a:moveTo>
                <a:cubicBezTo>
                  <a:pt x="366" y="0"/>
                  <a:pt x="366" y="0"/>
                  <a:pt x="366" y="0"/>
                </a:cubicBezTo>
                <a:cubicBezTo>
                  <a:pt x="367" y="0"/>
                  <a:pt x="367" y="0"/>
                  <a:pt x="367" y="0"/>
                </a:cubicBezTo>
                <a:cubicBezTo>
                  <a:pt x="367" y="0"/>
                  <a:pt x="367" y="0"/>
                  <a:pt x="367" y="0"/>
                </a:cubicBezTo>
                <a:cubicBezTo>
                  <a:pt x="454" y="0"/>
                  <a:pt x="524" y="71"/>
                  <a:pt x="524" y="157"/>
                </a:cubicBezTo>
                <a:cubicBezTo>
                  <a:pt x="524" y="244"/>
                  <a:pt x="525" y="423"/>
                  <a:pt x="525" y="423"/>
                </a:cubicBezTo>
                <a:cubicBezTo>
                  <a:pt x="525" y="423"/>
                  <a:pt x="485" y="335"/>
                  <a:pt x="389" y="321"/>
                </a:cubicBezTo>
                <a:cubicBezTo>
                  <a:pt x="377" y="319"/>
                  <a:pt x="158" y="316"/>
                  <a:pt x="158" y="316"/>
                </a:cubicBezTo>
                <a:cubicBezTo>
                  <a:pt x="71" y="316"/>
                  <a:pt x="0" y="246"/>
                  <a:pt x="0" y="158"/>
                </a:cubicBezTo>
                <a:cubicBezTo>
                  <a:pt x="0" y="71"/>
                  <a:pt x="71" y="0"/>
                  <a:pt x="158"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grpSp>
        <p:nvGrpSpPr>
          <p:cNvPr id="54" name="Group 53">
            <a:extLst>
              <a:ext uri="{FF2B5EF4-FFF2-40B4-BE49-F238E27FC236}">
                <a16:creationId xmlns="" xmlns:a16="http://schemas.microsoft.com/office/drawing/2014/main" id="{B08FFB90-B4FA-40D8-BCF0-8D7C18DC2F1F}"/>
              </a:ext>
            </a:extLst>
          </p:cNvPr>
          <p:cNvGrpSpPr/>
          <p:nvPr userDrawn="1"/>
        </p:nvGrpSpPr>
        <p:grpSpPr>
          <a:xfrm rot="5400000" flipH="1">
            <a:off x="4038446" y="2193885"/>
            <a:ext cx="141882" cy="70941"/>
            <a:chOff x="683419" y="5379244"/>
            <a:chExt cx="180974" cy="90487"/>
          </a:xfrm>
        </p:grpSpPr>
        <p:cxnSp>
          <p:nvCxnSpPr>
            <p:cNvPr id="55" name="Straight Connector 54">
              <a:extLst>
                <a:ext uri="{FF2B5EF4-FFF2-40B4-BE49-F238E27FC236}">
                  <a16:creationId xmlns="" xmlns:a16="http://schemas.microsoft.com/office/drawing/2014/main" id="{1F6CCAF8-51F6-4EAD-83FA-2A82B5165F2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E3500221-6E11-42AD-A308-24C6BFD266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45016DB1-D5F4-4F06-A266-4982558013C9}"/>
              </a:ext>
            </a:extLst>
          </p:cNvPr>
          <p:cNvGrpSpPr/>
          <p:nvPr userDrawn="1"/>
        </p:nvGrpSpPr>
        <p:grpSpPr>
          <a:xfrm rot="5400000" flipH="1">
            <a:off x="3255453" y="3632020"/>
            <a:ext cx="141882" cy="70941"/>
            <a:chOff x="683419" y="5379244"/>
            <a:chExt cx="180974" cy="90487"/>
          </a:xfrm>
        </p:grpSpPr>
        <p:cxnSp>
          <p:nvCxnSpPr>
            <p:cNvPr id="61" name="Straight Connector 60">
              <a:extLst>
                <a:ext uri="{FF2B5EF4-FFF2-40B4-BE49-F238E27FC236}">
                  <a16:creationId xmlns="" xmlns:a16="http://schemas.microsoft.com/office/drawing/2014/main" id="{4D5C3D63-7934-4F5B-A79D-C1741B645B4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240D613F-7C00-4BF2-B047-6A31A6323AC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 xmlns:a16="http://schemas.microsoft.com/office/drawing/2014/main" id="{66CF738A-9D43-4FC9-93CA-519290950059}"/>
              </a:ext>
            </a:extLst>
          </p:cNvPr>
          <p:cNvGrpSpPr/>
          <p:nvPr userDrawn="1"/>
        </p:nvGrpSpPr>
        <p:grpSpPr>
          <a:xfrm rot="5400000" flipH="1">
            <a:off x="3299519" y="5313338"/>
            <a:ext cx="141882" cy="70941"/>
            <a:chOff x="683419" y="5379244"/>
            <a:chExt cx="180974" cy="90487"/>
          </a:xfrm>
        </p:grpSpPr>
        <p:cxnSp>
          <p:nvCxnSpPr>
            <p:cNvPr id="74" name="Straight Connector 73">
              <a:extLst>
                <a:ext uri="{FF2B5EF4-FFF2-40B4-BE49-F238E27FC236}">
                  <a16:creationId xmlns="" xmlns:a16="http://schemas.microsoft.com/office/drawing/2014/main" id="{0EABBB8C-03F8-4436-8C03-A31E8F60359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0F4F6291-E35B-470C-A812-C40A72D7FF10}"/>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BE68A50F-CFCF-42C3-B6D7-75CA6EEB7892}"/>
              </a:ext>
            </a:extLst>
          </p:cNvPr>
          <p:cNvGrpSpPr/>
          <p:nvPr userDrawn="1"/>
        </p:nvGrpSpPr>
        <p:grpSpPr>
          <a:xfrm rot="16200000" flipH="1">
            <a:off x="8148655" y="2000344"/>
            <a:ext cx="141882" cy="70941"/>
            <a:chOff x="683419" y="5379244"/>
            <a:chExt cx="180974" cy="90487"/>
          </a:xfrm>
        </p:grpSpPr>
        <p:cxnSp>
          <p:nvCxnSpPr>
            <p:cNvPr id="77" name="Straight Connector 76">
              <a:extLst>
                <a:ext uri="{FF2B5EF4-FFF2-40B4-BE49-F238E27FC236}">
                  <a16:creationId xmlns="" xmlns:a16="http://schemas.microsoft.com/office/drawing/2014/main" id="{D172BA19-F152-42A9-8552-E2833C0085F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D0AF9E-0F82-4863-BB40-DCA8B406E0E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78194ED5-A1F6-45EB-96DE-5D10A923F2DB}"/>
              </a:ext>
            </a:extLst>
          </p:cNvPr>
          <p:cNvGrpSpPr/>
          <p:nvPr userDrawn="1"/>
        </p:nvGrpSpPr>
        <p:grpSpPr>
          <a:xfrm rot="16200000" flipH="1">
            <a:off x="8557964" y="3611463"/>
            <a:ext cx="141882" cy="70941"/>
            <a:chOff x="683419" y="5379244"/>
            <a:chExt cx="180974" cy="90487"/>
          </a:xfrm>
        </p:grpSpPr>
        <p:cxnSp>
          <p:nvCxnSpPr>
            <p:cNvPr id="80" name="Straight Connector 79">
              <a:extLst>
                <a:ext uri="{FF2B5EF4-FFF2-40B4-BE49-F238E27FC236}">
                  <a16:creationId xmlns="" xmlns:a16="http://schemas.microsoft.com/office/drawing/2014/main" id="{5B7824CE-CC84-4FE5-9084-96AAEAC1489C}"/>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D2811DE4-E757-4068-9B90-70CD08660BAF}"/>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3856233D-3BDC-4D45-9087-F5FE98529A7A}"/>
              </a:ext>
            </a:extLst>
          </p:cNvPr>
          <p:cNvGrpSpPr/>
          <p:nvPr userDrawn="1"/>
        </p:nvGrpSpPr>
        <p:grpSpPr>
          <a:xfrm rot="16200000" flipH="1">
            <a:off x="9127916" y="5331854"/>
            <a:ext cx="141882" cy="70941"/>
            <a:chOff x="683419" y="5379244"/>
            <a:chExt cx="180974" cy="90487"/>
          </a:xfrm>
        </p:grpSpPr>
        <p:cxnSp>
          <p:nvCxnSpPr>
            <p:cNvPr id="83" name="Straight Connector 82">
              <a:extLst>
                <a:ext uri="{FF2B5EF4-FFF2-40B4-BE49-F238E27FC236}">
                  <a16:creationId xmlns="" xmlns:a16="http://schemas.microsoft.com/office/drawing/2014/main" id="{67ABC63D-DC9F-4A9A-A250-E10F98433CF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9C676E15-82F7-4890-BDE7-03D3043DBF2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5" name="Text Placeholder 16">
            <a:extLst>
              <a:ext uri="{FF2B5EF4-FFF2-40B4-BE49-F238E27FC236}">
                <a16:creationId xmlns="" xmlns:a16="http://schemas.microsoft.com/office/drawing/2014/main" id="{FC593614-927B-4874-9FF5-92E0529475E8}"/>
              </a:ext>
            </a:extLst>
          </p:cNvPr>
          <p:cNvSpPr>
            <a:spLocks noGrp="1"/>
          </p:cNvSpPr>
          <p:nvPr>
            <p:ph type="body" sz="quarter" idx="25"/>
          </p:nvPr>
        </p:nvSpPr>
        <p:spPr>
          <a:xfrm>
            <a:off x="601661" y="2069286"/>
            <a:ext cx="3318004"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C2201C28-C4C3-40BE-9FB4-01CA688EBE71}"/>
              </a:ext>
            </a:extLst>
          </p:cNvPr>
          <p:cNvSpPr>
            <a:spLocks noGrp="1"/>
          </p:cNvSpPr>
          <p:nvPr>
            <p:ph type="body" sz="quarter" idx="26"/>
          </p:nvPr>
        </p:nvSpPr>
        <p:spPr>
          <a:xfrm>
            <a:off x="601659" y="3498214"/>
            <a:ext cx="2549063"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7" name="Text Placeholder 16">
            <a:extLst>
              <a:ext uri="{FF2B5EF4-FFF2-40B4-BE49-F238E27FC236}">
                <a16:creationId xmlns="" xmlns:a16="http://schemas.microsoft.com/office/drawing/2014/main" id="{80F6257E-1443-487F-9C1D-DEA454F4F8A0}"/>
              </a:ext>
            </a:extLst>
          </p:cNvPr>
          <p:cNvSpPr>
            <a:spLocks noGrp="1"/>
          </p:cNvSpPr>
          <p:nvPr>
            <p:ph type="body" sz="quarter" idx="27"/>
          </p:nvPr>
        </p:nvSpPr>
        <p:spPr>
          <a:xfrm>
            <a:off x="590762" y="5179532"/>
            <a:ext cx="2589976"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90736467-234E-4FA7-A379-38F17F306DB8}"/>
              </a:ext>
            </a:extLst>
          </p:cNvPr>
          <p:cNvSpPr>
            <a:spLocks noGrp="1"/>
          </p:cNvSpPr>
          <p:nvPr>
            <p:ph type="body" sz="quarter" idx="28"/>
          </p:nvPr>
        </p:nvSpPr>
        <p:spPr>
          <a:xfrm>
            <a:off x="8354351" y="1870720"/>
            <a:ext cx="3157830"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9" name="Text Placeholder 16">
            <a:extLst>
              <a:ext uri="{FF2B5EF4-FFF2-40B4-BE49-F238E27FC236}">
                <a16:creationId xmlns="" xmlns:a16="http://schemas.microsoft.com/office/drawing/2014/main" id="{DBB759B9-52C1-4F24-AE25-044C12D19651}"/>
              </a:ext>
            </a:extLst>
          </p:cNvPr>
          <p:cNvSpPr>
            <a:spLocks noGrp="1"/>
          </p:cNvSpPr>
          <p:nvPr>
            <p:ph type="body" sz="quarter" idx="29"/>
          </p:nvPr>
        </p:nvSpPr>
        <p:spPr>
          <a:xfrm>
            <a:off x="8775309" y="3477657"/>
            <a:ext cx="273687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0" name="Text Placeholder 16">
            <a:extLst>
              <a:ext uri="{FF2B5EF4-FFF2-40B4-BE49-F238E27FC236}">
                <a16:creationId xmlns="" xmlns:a16="http://schemas.microsoft.com/office/drawing/2014/main" id="{543772EF-D8DD-44BA-98F2-15146DBDDF38}"/>
              </a:ext>
            </a:extLst>
          </p:cNvPr>
          <p:cNvSpPr>
            <a:spLocks noGrp="1"/>
          </p:cNvSpPr>
          <p:nvPr>
            <p:ph type="body" sz="quarter" idx="30"/>
          </p:nvPr>
        </p:nvSpPr>
        <p:spPr>
          <a:xfrm>
            <a:off x="9359979" y="5198048"/>
            <a:ext cx="215220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1" name="Text Placeholder 16">
            <a:extLst>
              <a:ext uri="{FF2B5EF4-FFF2-40B4-BE49-F238E27FC236}">
                <a16:creationId xmlns="" xmlns:a16="http://schemas.microsoft.com/office/drawing/2014/main" id="{383193F5-84C5-47EB-A48A-F46C21227C9D}"/>
              </a:ext>
            </a:extLst>
          </p:cNvPr>
          <p:cNvSpPr>
            <a:spLocks noGrp="1"/>
          </p:cNvSpPr>
          <p:nvPr>
            <p:ph type="body" sz="quarter" idx="31"/>
          </p:nvPr>
        </p:nvSpPr>
        <p:spPr>
          <a:xfrm>
            <a:off x="6399213" y="3504105"/>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3" name="Text Placeholder 16">
            <a:extLst>
              <a:ext uri="{FF2B5EF4-FFF2-40B4-BE49-F238E27FC236}">
                <a16:creationId xmlns="" xmlns:a16="http://schemas.microsoft.com/office/drawing/2014/main" id="{4CB0665D-4370-4E34-9490-98D331D48D95}"/>
              </a:ext>
            </a:extLst>
          </p:cNvPr>
          <p:cNvSpPr>
            <a:spLocks noGrp="1"/>
          </p:cNvSpPr>
          <p:nvPr>
            <p:ph type="body" sz="quarter" idx="32"/>
          </p:nvPr>
        </p:nvSpPr>
        <p:spPr>
          <a:xfrm>
            <a:off x="6399213" y="1894336"/>
            <a:ext cx="1517967"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4" name="Text Placeholder 16">
            <a:extLst>
              <a:ext uri="{FF2B5EF4-FFF2-40B4-BE49-F238E27FC236}">
                <a16:creationId xmlns="" xmlns:a16="http://schemas.microsoft.com/office/drawing/2014/main" id="{074855A8-33A8-46D2-92DC-F382FE42DA41}"/>
              </a:ext>
            </a:extLst>
          </p:cNvPr>
          <p:cNvSpPr>
            <a:spLocks noGrp="1"/>
          </p:cNvSpPr>
          <p:nvPr>
            <p:ph type="body" sz="quarter" idx="33"/>
          </p:nvPr>
        </p:nvSpPr>
        <p:spPr>
          <a:xfrm>
            <a:off x="6399213" y="5273339"/>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5" name="Text Placeholder 16">
            <a:extLst>
              <a:ext uri="{FF2B5EF4-FFF2-40B4-BE49-F238E27FC236}">
                <a16:creationId xmlns="" xmlns:a16="http://schemas.microsoft.com/office/drawing/2014/main" id="{DE76C1FE-DE8E-4DB8-9C15-B5A0A23CB0E3}"/>
              </a:ext>
            </a:extLst>
          </p:cNvPr>
          <p:cNvSpPr>
            <a:spLocks noGrp="1"/>
          </p:cNvSpPr>
          <p:nvPr>
            <p:ph type="body" sz="quarter" idx="34"/>
          </p:nvPr>
        </p:nvSpPr>
        <p:spPr>
          <a:xfrm>
            <a:off x="3722122" y="5152026"/>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6" name="Text Placeholder 16">
            <a:extLst>
              <a:ext uri="{FF2B5EF4-FFF2-40B4-BE49-F238E27FC236}">
                <a16:creationId xmlns="" xmlns:a16="http://schemas.microsoft.com/office/drawing/2014/main" id="{40B0C5E9-69E6-42B4-909C-EE11145EF193}"/>
              </a:ext>
            </a:extLst>
          </p:cNvPr>
          <p:cNvSpPr>
            <a:spLocks noGrp="1"/>
          </p:cNvSpPr>
          <p:nvPr>
            <p:ph type="body" sz="quarter" idx="35"/>
          </p:nvPr>
        </p:nvSpPr>
        <p:spPr>
          <a:xfrm>
            <a:off x="3711873" y="3498213"/>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7" name="Text Placeholder 16">
            <a:extLst>
              <a:ext uri="{FF2B5EF4-FFF2-40B4-BE49-F238E27FC236}">
                <a16:creationId xmlns="" xmlns:a16="http://schemas.microsoft.com/office/drawing/2014/main" id="{71CF6499-23F0-4A14-914C-D13DA5A576C6}"/>
              </a:ext>
            </a:extLst>
          </p:cNvPr>
          <p:cNvSpPr>
            <a:spLocks noGrp="1"/>
          </p:cNvSpPr>
          <p:nvPr>
            <p:ph type="body" sz="quarter" idx="36"/>
          </p:nvPr>
        </p:nvSpPr>
        <p:spPr>
          <a:xfrm>
            <a:off x="4332124" y="2055897"/>
            <a:ext cx="1478125"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2" name="Text Placeholder 10">
            <a:extLst>
              <a:ext uri="{FF2B5EF4-FFF2-40B4-BE49-F238E27FC236}">
                <a16:creationId xmlns="" xmlns:a16="http://schemas.microsoft.com/office/drawing/2014/main" id="{E767209A-33BC-5F45-835B-3683417B4DE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5" name="Text Placeholder 10">
            <a:extLst>
              <a:ext uri="{FF2B5EF4-FFF2-40B4-BE49-F238E27FC236}">
                <a16:creationId xmlns="" xmlns:a16="http://schemas.microsoft.com/office/drawing/2014/main" id="{26B0F2DF-2E0E-A442-94A2-9CF26D19B87E}"/>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19590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fographics 8">
    <p:spTree>
      <p:nvGrpSpPr>
        <p:cNvPr id="1" name=""/>
        <p:cNvGrpSpPr/>
        <p:nvPr/>
      </p:nvGrpSpPr>
      <p:grpSpPr>
        <a:xfrm>
          <a:off x="0" y="0"/>
          <a:ext cx="0" cy="0"/>
          <a:chOff x="0" y="0"/>
          <a:chExt cx="0" cy="0"/>
        </a:xfrm>
      </p:grpSpPr>
      <p:sp>
        <p:nvSpPr>
          <p:cNvPr id="43" name="Freeform 38">
            <a:extLst>
              <a:ext uri="{FF2B5EF4-FFF2-40B4-BE49-F238E27FC236}">
                <a16:creationId xmlns="" xmlns:a16="http://schemas.microsoft.com/office/drawing/2014/main" id="{A3CD0AAC-EF90-4146-BC6B-3A4923AB36F0}"/>
              </a:ext>
            </a:extLst>
          </p:cNvPr>
          <p:cNvSpPr>
            <a:spLocks/>
          </p:cNvSpPr>
          <p:nvPr userDrawn="1"/>
        </p:nvSpPr>
        <p:spPr bwMode="auto">
          <a:xfrm>
            <a:off x="6058423" y="2924872"/>
            <a:ext cx="2314235" cy="1865886"/>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4" name="Freeform 41">
            <a:extLst>
              <a:ext uri="{FF2B5EF4-FFF2-40B4-BE49-F238E27FC236}">
                <a16:creationId xmlns="" xmlns:a16="http://schemas.microsoft.com/office/drawing/2014/main" id="{ABAC5DC0-9420-4CAE-A8DA-65BE800EFB1A}"/>
              </a:ext>
            </a:extLst>
          </p:cNvPr>
          <p:cNvSpPr>
            <a:spLocks/>
          </p:cNvSpPr>
          <p:nvPr userDrawn="1"/>
        </p:nvSpPr>
        <p:spPr bwMode="auto">
          <a:xfrm>
            <a:off x="3587251" y="2924872"/>
            <a:ext cx="2316920" cy="186588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7" name="Freeform 39">
            <a:extLst>
              <a:ext uri="{FF2B5EF4-FFF2-40B4-BE49-F238E27FC236}">
                <a16:creationId xmlns="" xmlns:a16="http://schemas.microsoft.com/office/drawing/2014/main" id="{C3B272F6-3B37-4497-9A68-CDFD6298A485}"/>
              </a:ext>
            </a:extLst>
          </p:cNvPr>
          <p:cNvSpPr>
            <a:spLocks/>
          </p:cNvSpPr>
          <p:nvPr userDrawn="1"/>
        </p:nvSpPr>
        <p:spPr bwMode="auto">
          <a:xfrm>
            <a:off x="6058423" y="1461696"/>
            <a:ext cx="1935689" cy="1559828"/>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8" name="Freeform 42">
            <a:extLst>
              <a:ext uri="{FF2B5EF4-FFF2-40B4-BE49-F238E27FC236}">
                <a16:creationId xmlns="" xmlns:a16="http://schemas.microsoft.com/office/drawing/2014/main" id="{F43CB4B8-CB3B-473A-8414-06553A9A6C88}"/>
              </a:ext>
            </a:extLst>
          </p:cNvPr>
          <p:cNvSpPr>
            <a:spLocks/>
          </p:cNvSpPr>
          <p:nvPr userDrawn="1"/>
        </p:nvSpPr>
        <p:spPr bwMode="auto">
          <a:xfrm>
            <a:off x="3587251" y="4588037"/>
            <a:ext cx="2316920" cy="186320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2" name="Freeform 43">
            <a:extLst>
              <a:ext uri="{FF2B5EF4-FFF2-40B4-BE49-F238E27FC236}">
                <a16:creationId xmlns="" xmlns:a16="http://schemas.microsoft.com/office/drawing/2014/main" id="{9E86170A-5586-45EB-95D4-F6BCAA0621F7}"/>
              </a:ext>
            </a:extLst>
          </p:cNvPr>
          <p:cNvSpPr>
            <a:spLocks/>
          </p:cNvSpPr>
          <p:nvPr userDrawn="1"/>
        </p:nvSpPr>
        <p:spPr bwMode="auto">
          <a:xfrm>
            <a:off x="6058423" y="4508863"/>
            <a:ext cx="2918300" cy="2349137"/>
          </a:xfrm>
          <a:custGeom>
            <a:avLst/>
            <a:gdLst>
              <a:gd name="T0" fmla="*/ 804 w 1151"/>
              <a:gd name="T1" fmla="*/ 0 h 926"/>
              <a:gd name="T2" fmla="*/ 349 w 1151"/>
              <a:gd name="T3" fmla="*/ 0 h 926"/>
              <a:gd name="T4" fmla="*/ 348 w 1151"/>
              <a:gd name="T5" fmla="*/ 0 h 926"/>
              <a:gd name="T6" fmla="*/ 347 w 1151"/>
              <a:gd name="T7" fmla="*/ 0 h 926"/>
              <a:gd name="T8" fmla="*/ 3 w 1151"/>
              <a:gd name="T9" fmla="*/ 345 h 926"/>
              <a:gd name="T10" fmla="*/ 0 w 1151"/>
              <a:gd name="T11" fmla="*/ 926 h 926"/>
              <a:gd name="T12" fmla="*/ 298 w 1151"/>
              <a:gd name="T13" fmla="*/ 703 h 926"/>
              <a:gd name="T14" fmla="*/ 804 w 1151"/>
              <a:gd name="T15" fmla="*/ 693 h 926"/>
              <a:gd name="T16" fmla="*/ 1151 w 1151"/>
              <a:gd name="T17" fmla="*/ 347 h 926"/>
              <a:gd name="T18" fmla="*/ 804 w 1151"/>
              <a:gd name="T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926">
                <a:moveTo>
                  <a:pt x="804" y="0"/>
                </a:moveTo>
                <a:cubicBezTo>
                  <a:pt x="349" y="0"/>
                  <a:pt x="349" y="0"/>
                  <a:pt x="349" y="0"/>
                </a:cubicBezTo>
                <a:cubicBezTo>
                  <a:pt x="349" y="0"/>
                  <a:pt x="348" y="0"/>
                  <a:pt x="348" y="0"/>
                </a:cubicBezTo>
                <a:cubicBezTo>
                  <a:pt x="347" y="0"/>
                  <a:pt x="347" y="0"/>
                  <a:pt x="347" y="0"/>
                </a:cubicBezTo>
                <a:cubicBezTo>
                  <a:pt x="157" y="0"/>
                  <a:pt x="3" y="154"/>
                  <a:pt x="3" y="345"/>
                </a:cubicBezTo>
                <a:cubicBezTo>
                  <a:pt x="3" y="535"/>
                  <a:pt x="0" y="926"/>
                  <a:pt x="0" y="926"/>
                </a:cubicBezTo>
                <a:cubicBezTo>
                  <a:pt x="0" y="926"/>
                  <a:pt x="87" y="734"/>
                  <a:pt x="298" y="703"/>
                </a:cubicBezTo>
                <a:cubicBezTo>
                  <a:pt x="325" y="699"/>
                  <a:pt x="804" y="693"/>
                  <a:pt x="804" y="693"/>
                </a:cubicBezTo>
                <a:cubicBezTo>
                  <a:pt x="996" y="693"/>
                  <a:pt x="1151" y="538"/>
                  <a:pt x="1151" y="347"/>
                </a:cubicBezTo>
                <a:cubicBezTo>
                  <a:pt x="1151" y="155"/>
                  <a:pt x="996" y="0"/>
                  <a:pt x="804" y="0"/>
                </a:cubicBezTo>
              </a:path>
            </a:pathLst>
          </a:custGeom>
          <a:gradFill>
            <a:gsLst>
              <a:gs pos="0">
                <a:schemeClr val="accent3">
                  <a:lumMod val="75000"/>
                </a:schemeClr>
              </a:gs>
              <a:gs pos="100000">
                <a:schemeClr val="accent3"/>
              </a:gs>
            </a:gsLst>
            <a:lin ang="4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53" name="Freeform 40">
            <a:extLst>
              <a:ext uri="{FF2B5EF4-FFF2-40B4-BE49-F238E27FC236}">
                <a16:creationId xmlns="" xmlns:a16="http://schemas.microsoft.com/office/drawing/2014/main" id="{8F5645B0-BC8B-4A90-92A1-6A00FE85396D}"/>
              </a:ext>
            </a:extLst>
          </p:cNvPr>
          <p:cNvSpPr>
            <a:spLocks/>
          </p:cNvSpPr>
          <p:nvPr userDrawn="1"/>
        </p:nvSpPr>
        <p:spPr bwMode="auto">
          <a:xfrm>
            <a:off x="4332126" y="1736512"/>
            <a:ext cx="1572044" cy="1264611"/>
          </a:xfrm>
          <a:custGeom>
            <a:avLst/>
            <a:gdLst>
              <a:gd name="T0" fmla="*/ 158 w 525"/>
              <a:gd name="T1" fmla="*/ 0 h 423"/>
              <a:gd name="T2" fmla="*/ 366 w 525"/>
              <a:gd name="T3" fmla="*/ 0 h 423"/>
              <a:gd name="T4" fmla="*/ 367 w 525"/>
              <a:gd name="T5" fmla="*/ 0 h 423"/>
              <a:gd name="T6" fmla="*/ 367 w 525"/>
              <a:gd name="T7" fmla="*/ 0 h 423"/>
              <a:gd name="T8" fmla="*/ 524 w 525"/>
              <a:gd name="T9" fmla="*/ 157 h 423"/>
              <a:gd name="T10" fmla="*/ 525 w 525"/>
              <a:gd name="T11" fmla="*/ 423 h 423"/>
              <a:gd name="T12" fmla="*/ 389 w 525"/>
              <a:gd name="T13" fmla="*/ 321 h 423"/>
              <a:gd name="T14" fmla="*/ 158 w 525"/>
              <a:gd name="T15" fmla="*/ 316 h 423"/>
              <a:gd name="T16" fmla="*/ 0 w 525"/>
              <a:gd name="T17" fmla="*/ 158 h 423"/>
              <a:gd name="T18" fmla="*/ 158 w 525"/>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23">
                <a:moveTo>
                  <a:pt x="158" y="0"/>
                </a:moveTo>
                <a:cubicBezTo>
                  <a:pt x="366" y="0"/>
                  <a:pt x="366" y="0"/>
                  <a:pt x="366" y="0"/>
                </a:cubicBezTo>
                <a:cubicBezTo>
                  <a:pt x="367" y="0"/>
                  <a:pt x="367" y="0"/>
                  <a:pt x="367" y="0"/>
                </a:cubicBezTo>
                <a:cubicBezTo>
                  <a:pt x="367" y="0"/>
                  <a:pt x="367" y="0"/>
                  <a:pt x="367" y="0"/>
                </a:cubicBezTo>
                <a:cubicBezTo>
                  <a:pt x="454" y="0"/>
                  <a:pt x="524" y="71"/>
                  <a:pt x="524" y="157"/>
                </a:cubicBezTo>
                <a:cubicBezTo>
                  <a:pt x="524" y="244"/>
                  <a:pt x="525" y="423"/>
                  <a:pt x="525" y="423"/>
                </a:cubicBezTo>
                <a:cubicBezTo>
                  <a:pt x="525" y="423"/>
                  <a:pt x="485" y="335"/>
                  <a:pt x="389" y="321"/>
                </a:cubicBezTo>
                <a:cubicBezTo>
                  <a:pt x="377" y="319"/>
                  <a:pt x="158" y="316"/>
                  <a:pt x="158" y="316"/>
                </a:cubicBezTo>
                <a:cubicBezTo>
                  <a:pt x="71" y="316"/>
                  <a:pt x="0" y="246"/>
                  <a:pt x="0" y="158"/>
                </a:cubicBezTo>
                <a:cubicBezTo>
                  <a:pt x="0" y="71"/>
                  <a:pt x="71" y="0"/>
                  <a:pt x="158"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grpSp>
        <p:nvGrpSpPr>
          <p:cNvPr id="54" name="Group 53">
            <a:extLst>
              <a:ext uri="{FF2B5EF4-FFF2-40B4-BE49-F238E27FC236}">
                <a16:creationId xmlns="" xmlns:a16="http://schemas.microsoft.com/office/drawing/2014/main" id="{B08FFB90-B4FA-40D8-BCF0-8D7C18DC2F1F}"/>
              </a:ext>
            </a:extLst>
          </p:cNvPr>
          <p:cNvGrpSpPr/>
          <p:nvPr userDrawn="1"/>
        </p:nvGrpSpPr>
        <p:grpSpPr>
          <a:xfrm rot="5400000" flipH="1">
            <a:off x="4038446" y="2193885"/>
            <a:ext cx="141882" cy="70941"/>
            <a:chOff x="683419" y="5379244"/>
            <a:chExt cx="180974" cy="90487"/>
          </a:xfrm>
        </p:grpSpPr>
        <p:cxnSp>
          <p:nvCxnSpPr>
            <p:cNvPr id="55" name="Straight Connector 54">
              <a:extLst>
                <a:ext uri="{FF2B5EF4-FFF2-40B4-BE49-F238E27FC236}">
                  <a16:creationId xmlns="" xmlns:a16="http://schemas.microsoft.com/office/drawing/2014/main" id="{1F6CCAF8-51F6-4EAD-83FA-2A82B5165F2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E3500221-6E11-42AD-A308-24C6BFD266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45016DB1-D5F4-4F06-A266-4982558013C9}"/>
              </a:ext>
            </a:extLst>
          </p:cNvPr>
          <p:cNvGrpSpPr/>
          <p:nvPr userDrawn="1"/>
        </p:nvGrpSpPr>
        <p:grpSpPr>
          <a:xfrm rot="5400000" flipH="1">
            <a:off x="3255453" y="3632020"/>
            <a:ext cx="141882" cy="70941"/>
            <a:chOff x="683419" y="5379244"/>
            <a:chExt cx="180974" cy="90487"/>
          </a:xfrm>
        </p:grpSpPr>
        <p:cxnSp>
          <p:nvCxnSpPr>
            <p:cNvPr id="61" name="Straight Connector 60">
              <a:extLst>
                <a:ext uri="{FF2B5EF4-FFF2-40B4-BE49-F238E27FC236}">
                  <a16:creationId xmlns="" xmlns:a16="http://schemas.microsoft.com/office/drawing/2014/main" id="{4D5C3D63-7934-4F5B-A79D-C1741B645B4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240D613F-7C00-4BF2-B047-6A31A6323AC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 xmlns:a16="http://schemas.microsoft.com/office/drawing/2014/main" id="{66CF738A-9D43-4FC9-93CA-519290950059}"/>
              </a:ext>
            </a:extLst>
          </p:cNvPr>
          <p:cNvGrpSpPr/>
          <p:nvPr userDrawn="1"/>
        </p:nvGrpSpPr>
        <p:grpSpPr>
          <a:xfrm rot="5400000" flipH="1">
            <a:off x="3299519" y="5313338"/>
            <a:ext cx="141882" cy="70941"/>
            <a:chOff x="683419" y="5379244"/>
            <a:chExt cx="180974" cy="90487"/>
          </a:xfrm>
        </p:grpSpPr>
        <p:cxnSp>
          <p:nvCxnSpPr>
            <p:cNvPr id="74" name="Straight Connector 73">
              <a:extLst>
                <a:ext uri="{FF2B5EF4-FFF2-40B4-BE49-F238E27FC236}">
                  <a16:creationId xmlns="" xmlns:a16="http://schemas.microsoft.com/office/drawing/2014/main" id="{0EABBB8C-03F8-4436-8C03-A31E8F60359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0F4F6291-E35B-470C-A812-C40A72D7FF10}"/>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BE68A50F-CFCF-42C3-B6D7-75CA6EEB7892}"/>
              </a:ext>
            </a:extLst>
          </p:cNvPr>
          <p:cNvGrpSpPr/>
          <p:nvPr userDrawn="1"/>
        </p:nvGrpSpPr>
        <p:grpSpPr>
          <a:xfrm rot="16200000" flipH="1">
            <a:off x="8148655" y="2000344"/>
            <a:ext cx="141882" cy="70941"/>
            <a:chOff x="683419" y="5379244"/>
            <a:chExt cx="180974" cy="90487"/>
          </a:xfrm>
        </p:grpSpPr>
        <p:cxnSp>
          <p:nvCxnSpPr>
            <p:cNvPr id="77" name="Straight Connector 76">
              <a:extLst>
                <a:ext uri="{FF2B5EF4-FFF2-40B4-BE49-F238E27FC236}">
                  <a16:creationId xmlns="" xmlns:a16="http://schemas.microsoft.com/office/drawing/2014/main" id="{D172BA19-F152-42A9-8552-E2833C0085F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D0AF9E-0F82-4863-BB40-DCA8B406E0E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78194ED5-A1F6-45EB-96DE-5D10A923F2DB}"/>
              </a:ext>
            </a:extLst>
          </p:cNvPr>
          <p:cNvGrpSpPr/>
          <p:nvPr userDrawn="1"/>
        </p:nvGrpSpPr>
        <p:grpSpPr>
          <a:xfrm rot="16200000" flipH="1">
            <a:off x="8557964" y="3611463"/>
            <a:ext cx="141882" cy="70941"/>
            <a:chOff x="683419" y="5379244"/>
            <a:chExt cx="180974" cy="90487"/>
          </a:xfrm>
        </p:grpSpPr>
        <p:cxnSp>
          <p:nvCxnSpPr>
            <p:cNvPr id="80" name="Straight Connector 79">
              <a:extLst>
                <a:ext uri="{FF2B5EF4-FFF2-40B4-BE49-F238E27FC236}">
                  <a16:creationId xmlns="" xmlns:a16="http://schemas.microsoft.com/office/drawing/2014/main" id="{5B7824CE-CC84-4FE5-9084-96AAEAC1489C}"/>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D2811DE4-E757-4068-9B90-70CD08660BAF}"/>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3856233D-3BDC-4D45-9087-F5FE98529A7A}"/>
              </a:ext>
            </a:extLst>
          </p:cNvPr>
          <p:cNvGrpSpPr/>
          <p:nvPr userDrawn="1"/>
        </p:nvGrpSpPr>
        <p:grpSpPr>
          <a:xfrm rot="16200000" flipH="1">
            <a:off x="9127916" y="5331854"/>
            <a:ext cx="141882" cy="70941"/>
            <a:chOff x="683419" y="5379244"/>
            <a:chExt cx="180974" cy="90487"/>
          </a:xfrm>
        </p:grpSpPr>
        <p:cxnSp>
          <p:nvCxnSpPr>
            <p:cNvPr id="83" name="Straight Connector 82">
              <a:extLst>
                <a:ext uri="{FF2B5EF4-FFF2-40B4-BE49-F238E27FC236}">
                  <a16:creationId xmlns="" xmlns:a16="http://schemas.microsoft.com/office/drawing/2014/main" id="{67ABC63D-DC9F-4A9A-A250-E10F98433CF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9C676E15-82F7-4890-BDE7-03D3043DBF2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5" name="Text Placeholder 16">
            <a:extLst>
              <a:ext uri="{FF2B5EF4-FFF2-40B4-BE49-F238E27FC236}">
                <a16:creationId xmlns="" xmlns:a16="http://schemas.microsoft.com/office/drawing/2014/main" id="{FC593614-927B-4874-9FF5-92E0529475E8}"/>
              </a:ext>
            </a:extLst>
          </p:cNvPr>
          <p:cNvSpPr>
            <a:spLocks noGrp="1"/>
          </p:cNvSpPr>
          <p:nvPr>
            <p:ph type="body" sz="quarter" idx="25"/>
          </p:nvPr>
        </p:nvSpPr>
        <p:spPr>
          <a:xfrm>
            <a:off x="601661" y="2069286"/>
            <a:ext cx="3318004"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C2201C28-C4C3-40BE-9FB4-01CA688EBE71}"/>
              </a:ext>
            </a:extLst>
          </p:cNvPr>
          <p:cNvSpPr>
            <a:spLocks noGrp="1"/>
          </p:cNvSpPr>
          <p:nvPr>
            <p:ph type="body" sz="quarter" idx="26"/>
          </p:nvPr>
        </p:nvSpPr>
        <p:spPr>
          <a:xfrm>
            <a:off x="601659" y="3498214"/>
            <a:ext cx="2549063"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7" name="Text Placeholder 16">
            <a:extLst>
              <a:ext uri="{FF2B5EF4-FFF2-40B4-BE49-F238E27FC236}">
                <a16:creationId xmlns="" xmlns:a16="http://schemas.microsoft.com/office/drawing/2014/main" id="{80F6257E-1443-487F-9C1D-DEA454F4F8A0}"/>
              </a:ext>
            </a:extLst>
          </p:cNvPr>
          <p:cNvSpPr>
            <a:spLocks noGrp="1"/>
          </p:cNvSpPr>
          <p:nvPr>
            <p:ph type="body" sz="quarter" idx="27"/>
          </p:nvPr>
        </p:nvSpPr>
        <p:spPr>
          <a:xfrm>
            <a:off x="590762" y="5179532"/>
            <a:ext cx="2589976"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90736467-234E-4FA7-A379-38F17F306DB8}"/>
              </a:ext>
            </a:extLst>
          </p:cNvPr>
          <p:cNvSpPr>
            <a:spLocks noGrp="1"/>
          </p:cNvSpPr>
          <p:nvPr>
            <p:ph type="body" sz="quarter" idx="28"/>
          </p:nvPr>
        </p:nvSpPr>
        <p:spPr>
          <a:xfrm>
            <a:off x="8354351" y="1870720"/>
            <a:ext cx="3157830"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9" name="Text Placeholder 16">
            <a:extLst>
              <a:ext uri="{FF2B5EF4-FFF2-40B4-BE49-F238E27FC236}">
                <a16:creationId xmlns="" xmlns:a16="http://schemas.microsoft.com/office/drawing/2014/main" id="{DBB759B9-52C1-4F24-AE25-044C12D19651}"/>
              </a:ext>
            </a:extLst>
          </p:cNvPr>
          <p:cNvSpPr>
            <a:spLocks noGrp="1"/>
          </p:cNvSpPr>
          <p:nvPr>
            <p:ph type="body" sz="quarter" idx="29"/>
          </p:nvPr>
        </p:nvSpPr>
        <p:spPr>
          <a:xfrm>
            <a:off x="8775309" y="3477657"/>
            <a:ext cx="273687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0" name="Text Placeholder 16">
            <a:extLst>
              <a:ext uri="{FF2B5EF4-FFF2-40B4-BE49-F238E27FC236}">
                <a16:creationId xmlns="" xmlns:a16="http://schemas.microsoft.com/office/drawing/2014/main" id="{543772EF-D8DD-44BA-98F2-15146DBDDF38}"/>
              </a:ext>
            </a:extLst>
          </p:cNvPr>
          <p:cNvSpPr>
            <a:spLocks noGrp="1"/>
          </p:cNvSpPr>
          <p:nvPr>
            <p:ph type="body" sz="quarter" idx="30"/>
          </p:nvPr>
        </p:nvSpPr>
        <p:spPr>
          <a:xfrm>
            <a:off x="9359979" y="5198048"/>
            <a:ext cx="215220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1" name="Text Placeholder 16">
            <a:extLst>
              <a:ext uri="{FF2B5EF4-FFF2-40B4-BE49-F238E27FC236}">
                <a16:creationId xmlns="" xmlns:a16="http://schemas.microsoft.com/office/drawing/2014/main" id="{383193F5-84C5-47EB-A48A-F46C21227C9D}"/>
              </a:ext>
            </a:extLst>
          </p:cNvPr>
          <p:cNvSpPr>
            <a:spLocks noGrp="1"/>
          </p:cNvSpPr>
          <p:nvPr>
            <p:ph type="body" sz="quarter" idx="31"/>
          </p:nvPr>
        </p:nvSpPr>
        <p:spPr>
          <a:xfrm>
            <a:off x="6399213" y="3504105"/>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3" name="Text Placeholder 16">
            <a:extLst>
              <a:ext uri="{FF2B5EF4-FFF2-40B4-BE49-F238E27FC236}">
                <a16:creationId xmlns="" xmlns:a16="http://schemas.microsoft.com/office/drawing/2014/main" id="{4CB0665D-4370-4E34-9490-98D331D48D95}"/>
              </a:ext>
            </a:extLst>
          </p:cNvPr>
          <p:cNvSpPr>
            <a:spLocks noGrp="1"/>
          </p:cNvSpPr>
          <p:nvPr>
            <p:ph type="body" sz="quarter" idx="32"/>
          </p:nvPr>
        </p:nvSpPr>
        <p:spPr>
          <a:xfrm>
            <a:off x="6399213" y="1894336"/>
            <a:ext cx="1517967"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4" name="Text Placeholder 16">
            <a:extLst>
              <a:ext uri="{FF2B5EF4-FFF2-40B4-BE49-F238E27FC236}">
                <a16:creationId xmlns="" xmlns:a16="http://schemas.microsoft.com/office/drawing/2014/main" id="{074855A8-33A8-46D2-92DC-F382FE42DA41}"/>
              </a:ext>
            </a:extLst>
          </p:cNvPr>
          <p:cNvSpPr>
            <a:spLocks noGrp="1"/>
          </p:cNvSpPr>
          <p:nvPr>
            <p:ph type="body" sz="quarter" idx="33"/>
          </p:nvPr>
        </p:nvSpPr>
        <p:spPr>
          <a:xfrm>
            <a:off x="6399213" y="5273339"/>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5" name="Text Placeholder 16">
            <a:extLst>
              <a:ext uri="{FF2B5EF4-FFF2-40B4-BE49-F238E27FC236}">
                <a16:creationId xmlns="" xmlns:a16="http://schemas.microsoft.com/office/drawing/2014/main" id="{DE76C1FE-DE8E-4DB8-9C15-B5A0A23CB0E3}"/>
              </a:ext>
            </a:extLst>
          </p:cNvPr>
          <p:cNvSpPr>
            <a:spLocks noGrp="1"/>
          </p:cNvSpPr>
          <p:nvPr>
            <p:ph type="body" sz="quarter" idx="34"/>
          </p:nvPr>
        </p:nvSpPr>
        <p:spPr>
          <a:xfrm>
            <a:off x="3722122" y="5152026"/>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6" name="Text Placeholder 16">
            <a:extLst>
              <a:ext uri="{FF2B5EF4-FFF2-40B4-BE49-F238E27FC236}">
                <a16:creationId xmlns="" xmlns:a16="http://schemas.microsoft.com/office/drawing/2014/main" id="{40B0C5E9-69E6-42B4-909C-EE11145EF193}"/>
              </a:ext>
            </a:extLst>
          </p:cNvPr>
          <p:cNvSpPr>
            <a:spLocks noGrp="1"/>
          </p:cNvSpPr>
          <p:nvPr>
            <p:ph type="body" sz="quarter" idx="35"/>
          </p:nvPr>
        </p:nvSpPr>
        <p:spPr>
          <a:xfrm>
            <a:off x="3711873" y="3498213"/>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7" name="Text Placeholder 16">
            <a:extLst>
              <a:ext uri="{FF2B5EF4-FFF2-40B4-BE49-F238E27FC236}">
                <a16:creationId xmlns="" xmlns:a16="http://schemas.microsoft.com/office/drawing/2014/main" id="{71CF6499-23F0-4A14-914C-D13DA5A576C6}"/>
              </a:ext>
            </a:extLst>
          </p:cNvPr>
          <p:cNvSpPr>
            <a:spLocks noGrp="1"/>
          </p:cNvSpPr>
          <p:nvPr>
            <p:ph type="body" sz="quarter" idx="36"/>
          </p:nvPr>
        </p:nvSpPr>
        <p:spPr>
          <a:xfrm>
            <a:off x="4332124" y="2055897"/>
            <a:ext cx="1478125"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2" name="Text Placeholder 10">
            <a:extLst>
              <a:ext uri="{FF2B5EF4-FFF2-40B4-BE49-F238E27FC236}">
                <a16:creationId xmlns="" xmlns:a16="http://schemas.microsoft.com/office/drawing/2014/main" id="{E767209A-33BC-5F45-835B-3683417B4DE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5" name="Text Placeholder 10">
            <a:extLst>
              <a:ext uri="{FF2B5EF4-FFF2-40B4-BE49-F238E27FC236}">
                <a16:creationId xmlns="" xmlns:a16="http://schemas.microsoft.com/office/drawing/2014/main" id="{26B0F2DF-2E0E-A442-94A2-9CF26D19B87E}"/>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43717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s 10">
    <p:spTree>
      <p:nvGrpSpPr>
        <p:cNvPr id="1" name=""/>
        <p:cNvGrpSpPr/>
        <p:nvPr/>
      </p:nvGrpSpPr>
      <p:grpSpPr>
        <a:xfrm>
          <a:off x="0" y="0"/>
          <a:ext cx="0" cy="0"/>
          <a:chOff x="0" y="0"/>
          <a:chExt cx="0" cy="0"/>
        </a:xfrm>
      </p:grpSpPr>
      <p:sp>
        <p:nvSpPr>
          <p:cNvPr id="121" name="Text Placeholder 16">
            <a:extLst>
              <a:ext uri="{FF2B5EF4-FFF2-40B4-BE49-F238E27FC236}">
                <a16:creationId xmlns="" xmlns:a16="http://schemas.microsoft.com/office/drawing/2014/main" id="{9D4B4433-1667-4F40-990A-4FE55F951DEE}"/>
              </a:ext>
            </a:extLst>
          </p:cNvPr>
          <p:cNvSpPr>
            <a:spLocks noGrp="1"/>
          </p:cNvSpPr>
          <p:nvPr>
            <p:ph type="body" sz="quarter" idx="24"/>
          </p:nvPr>
        </p:nvSpPr>
        <p:spPr>
          <a:xfrm>
            <a:off x="597750" y="2037788"/>
            <a:ext cx="4702487" cy="461665"/>
          </a:xfrm>
          <a:prstGeom prst="rect">
            <a:avLst/>
          </a:prstGeom>
        </p:spPr>
        <p:txBody>
          <a:bodyPr>
            <a:spAutoFit/>
          </a:bodyPr>
          <a:lstStyle>
            <a:lvl1pPr marL="0" indent="0">
              <a:lnSpc>
                <a:spcPct val="100000"/>
              </a:lnSpc>
              <a:spcBef>
                <a:spcPts val="0"/>
              </a:spcBef>
              <a:buNone/>
              <a:defRPr lang="ro-RO" sz="2400" b="1" kern="1200" dirty="0">
                <a:solidFill>
                  <a:schemeClr val="tx1"/>
                </a:solidFill>
                <a:latin typeface="Roboto" pitchFamily="2" charset="0"/>
                <a:ea typeface="Roboto" pitchFamily="2" charset="0"/>
                <a:cs typeface="Roboto" pitchFamily="2" charset="0"/>
              </a:defRPr>
            </a:lvl1pPr>
          </a:lstStyle>
          <a:p>
            <a:pPr lvl="0"/>
            <a:endParaRPr lang="ro-RO" dirty="0"/>
          </a:p>
        </p:txBody>
      </p:sp>
      <p:cxnSp>
        <p:nvCxnSpPr>
          <p:cNvPr id="42" name="Straight Connector 41">
            <a:extLst>
              <a:ext uri="{FF2B5EF4-FFF2-40B4-BE49-F238E27FC236}">
                <a16:creationId xmlns="" xmlns:a16="http://schemas.microsoft.com/office/drawing/2014/main" id="{EB04C1CF-4880-42EC-8300-4460F083615F}"/>
              </a:ext>
            </a:extLst>
          </p:cNvPr>
          <p:cNvCxnSpPr/>
          <p:nvPr userDrawn="1"/>
        </p:nvCxnSpPr>
        <p:spPr>
          <a:xfrm rot="8100000" flipH="1">
            <a:off x="8218921" y="1758459"/>
            <a:ext cx="11635" cy="3745636"/>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4005D22D-0B78-4D46-A946-9C8F64E00A7D}"/>
              </a:ext>
            </a:extLst>
          </p:cNvPr>
          <p:cNvCxnSpPr/>
          <p:nvPr userDrawn="1"/>
        </p:nvCxnSpPr>
        <p:spPr>
          <a:xfrm rot="2700000" flipH="1">
            <a:off x="8210433" y="1784516"/>
            <a:ext cx="11635" cy="3745637"/>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0D36BE9E-D6F2-4025-89E4-32052399FDD7}"/>
              </a:ext>
            </a:extLst>
          </p:cNvPr>
          <p:cNvCxnSpPr/>
          <p:nvPr userDrawn="1"/>
        </p:nvCxnSpPr>
        <p:spPr>
          <a:xfrm rot="5400000" flipH="1">
            <a:off x="8200684" y="1758459"/>
            <a:ext cx="11635" cy="3745636"/>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863A8D00-0F20-41E0-A9EA-598F95935199}"/>
              </a:ext>
            </a:extLst>
          </p:cNvPr>
          <p:cNvCxnSpPr/>
          <p:nvPr userDrawn="1"/>
        </p:nvCxnSpPr>
        <p:spPr>
          <a:xfrm flipH="1">
            <a:off x="8212995" y="1758457"/>
            <a:ext cx="11635" cy="3745637"/>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Freeform 20">
            <a:extLst>
              <a:ext uri="{FF2B5EF4-FFF2-40B4-BE49-F238E27FC236}">
                <a16:creationId xmlns="" xmlns:a16="http://schemas.microsoft.com/office/drawing/2014/main" id="{21A907E3-9D44-454B-9EFE-F7023E3014A6}"/>
              </a:ext>
            </a:extLst>
          </p:cNvPr>
          <p:cNvSpPr>
            <a:spLocks/>
          </p:cNvSpPr>
          <p:nvPr userDrawn="1"/>
        </p:nvSpPr>
        <p:spPr bwMode="auto">
          <a:xfrm>
            <a:off x="7114463" y="3558699"/>
            <a:ext cx="2192516" cy="1173055"/>
          </a:xfrm>
          <a:custGeom>
            <a:avLst/>
            <a:gdLst>
              <a:gd name="T0" fmla="*/ 1299 w 1299"/>
              <a:gd name="T1" fmla="*/ 688 h 695"/>
              <a:gd name="T2" fmla="*/ 2 w 1299"/>
              <a:gd name="T3" fmla="*/ 695 h 695"/>
              <a:gd name="T4" fmla="*/ 0 w 1299"/>
              <a:gd name="T5" fmla="*/ 8 h 695"/>
              <a:gd name="T6" fmla="*/ 1297 w 1299"/>
              <a:gd name="T7" fmla="*/ 0 h 695"/>
              <a:gd name="T8" fmla="*/ 1299 w 1299"/>
              <a:gd name="T9" fmla="*/ 688 h 695"/>
            </a:gdLst>
            <a:ahLst/>
            <a:cxnLst>
              <a:cxn ang="0">
                <a:pos x="T0" y="T1"/>
              </a:cxn>
              <a:cxn ang="0">
                <a:pos x="T2" y="T3"/>
              </a:cxn>
              <a:cxn ang="0">
                <a:pos x="T4" y="T5"/>
              </a:cxn>
              <a:cxn ang="0">
                <a:pos x="T6" y="T7"/>
              </a:cxn>
              <a:cxn ang="0">
                <a:pos x="T8" y="T9"/>
              </a:cxn>
            </a:cxnLst>
            <a:rect l="0" t="0" r="r" b="b"/>
            <a:pathLst>
              <a:path w="1299" h="695">
                <a:moveTo>
                  <a:pt x="1299" y="688"/>
                </a:moveTo>
                <a:lnTo>
                  <a:pt x="2" y="695"/>
                </a:lnTo>
                <a:lnTo>
                  <a:pt x="0" y="8"/>
                </a:lnTo>
                <a:lnTo>
                  <a:pt x="1297" y="0"/>
                </a:lnTo>
                <a:lnTo>
                  <a:pt x="1299" y="68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a:extLst>
              <a:ext uri="{FF2B5EF4-FFF2-40B4-BE49-F238E27FC236}">
                <a16:creationId xmlns="" xmlns:a16="http://schemas.microsoft.com/office/drawing/2014/main" id="{58312FD8-BCB7-43EF-A17D-5B6D40EA47D6}"/>
              </a:ext>
            </a:extLst>
          </p:cNvPr>
          <p:cNvSpPr>
            <a:spLocks/>
          </p:cNvSpPr>
          <p:nvPr userDrawn="1"/>
        </p:nvSpPr>
        <p:spPr bwMode="auto">
          <a:xfrm>
            <a:off x="7114463" y="4139318"/>
            <a:ext cx="2192516" cy="592435"/>
          </a:xfrm>
          <a:custGeom>
            <a:avLst/>
            <a:gdLst>
              <a:gd name="T0" fmla="*/ 1299 w 1299"/>
              <a:gd name="T1" fmla="*/ 344 h 351"/>
              <a:gd name="T2" fmla="*/ 2 w 1299"/>
              <a:gd name="T3" fmla="*/ 351 h 351"/>
              <a:gd name="T4" fmla="*/ 0 w 1299"/>
              <a:gd name="T5" fmla="*/ 7 h 351"/>
              <a:gd name="T6" fmla="*/ 1299 w 1299"/>
              <a:gd name="T7" fmla="*/ 0 h 351"/>
              <a:gd name="T8" fmla="*/ 1299 w 1299"/>
              <a:gd name="T9" fmla="*/ 344 h 351"/>
            </a:gdLst>
            <a:ahLst/>
            <a:cxnLst>
              <a:cxn ang="0">
                <a:pos x="T0" y="T1"/>
              </a:cxn>
              <a:cxn ang="0">
                <a:pos x="T2" y="T3"/>
              </a:cxn>
              <a:cxn ang="0">
                <a:pos x="T4" y="T5"/>
              </a:cxn>
              <a:cxn ang="0">
                <a:pos x="T6" y="T7"/>
              </a:cxn>
              <a:cxn ang="0">
                <a:pos x="T8" y="T9"/>
              </a:cxn>
            </a:cxnLst>
            <a:rect l="0" t="0" r="r" b="b"/>
            <a:pathLst>
              <a:path w="1299" h="351">
                <a:moveTo>
                  <a:pt x="1299" y="344"/>
                </a:moveTo>
                <a:lnTo>
                  <a:pt x="2" y="351"/>
                </a:lnTo>
                <a:lnTo>
                  <a:pt x="0" y="7"/>
                </a:lnTo>
                <a:lnTo>
                  <a:pt x="1299" y="0"/>
                </a:lnTo>
                <a:lnTo>
                  <a:pt x="1299" y="344"/>
                </a:lnTo>
                <a:close/>
              </a:path>
            </a:pathLst>
          </a:custGeom>
          <a:gradFill>
            <a:gsLst>
              <a:gs pos="18000">
                <a:schemeClr val="accent1"/>
              </a:gs>
              <a:gs pos="100000">
                <a:schemeClr val="accent2"/>
              </a:gs>
            </a:gsLst>
            <a:lin ang="5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7" name="Freeform 23">
            <a:extLst>
              <a:ext uri="{FF2B5EF4-FFF2-40B4-BE49-F238E27FC236}">
                <a16:creationId xmlns="" xmlns:a16="http://schemas.microsoft.com/office/drawing/2014/main" id="{77C12471-23D4-4412-8A1D-6958D3F79B85}"/>
              </a:ext>
            </a:extLst>
          </p:cNvPr>
          <p:cNvSpPr>
            <a:spLocks/>
          </p:cNvSpPr>
          <p:nvPr userDrawn="1"/>
        </p:nvSpPr>
        <p:spPr bwMode="auto">
          <a:xfrm>
            <a:off x="7114463" y="3572201"/>
            <a:ext cx="1093726" cy="1159553"/>
          </a:xfrm>
          <a:custGeom>
            <a:avLst/>
            <a:gdLst>
              <a:gd name="T0" fmla="*/ 0 w 648"/>
              <a:gd name="T1" fmla="*/ 0 h 687"/>
              <a:gd name="T2" fmla="*/ 648 w 648"/>
              <a:gd name="T3" fmla="*/ 341 h 687"/>
              <a:gd name="T4" fmla="*/ 2 w 648"/>
              <a:gd name="T5" fmla="*/ 687 h 687"/>
              <a:gd name="T6" fmla="*/ 0 w 648"/>
              <a:gd name="T7" fmla="*/ 0 h 687"/>
            </a:gdLst>
            <a:ahLst/>
            <a:cxnLst>
              <a:cxn ang="0">
                <a:pos x="T0" y="T1"/>
              </a:cxn>
              <a:cxn ang="0">
                <a:pos x="T2" y="T3"/>
              </a:cxn>
              <a:cxn ang="0">
                <a:pos x="T4" y="T5"/>
              </a:cxn>
              <a:cxn ang="0">
                <a:pos x="T6" y="T7"/>
              </a:cxn>
            </a:cxnLst>
            <a:rect l="0" t="0" r="r" b="b"/>
            <a:pathLst>
              <a:path w="648" h="687">
                <a:moveTo>
                  <a:pt x="0" y="0"/>
                </a:moveTo>
                <a:lnTo>
                  <a:pt x="648" y="341"/>
                </a:lnTo>
                <a:lnTo>
                  <a:pt x="2" y="687"/>
                </a:lnTo>
                <a:lnTo>
                  <a:pt x="0" y="0"/>
                </a:lnTo>
                <a:close/>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Freeform 24">
            <a:extLst>
              <a:ext uri="{FF2B5EF4-FFF2-40B4-BE49-F238E27FC236}">
                <a16:creationId xmlns="" xmlns:a16="http://schemas.microsoft.com/office/drawing/2014/main" id="{91B9D940-9E69-474E-A658-39532C5CC845}"/>
              </a:ext>
            </a:extLst>
          </p:cNvPr>
          <p:cNvSpPr>
            <a:spLocks/>
          </p:cNvSpPr>
          <p:nvPr userDrawn="1"/>
        </p:nvSpPr>
        <p:spPr bwMode="auto">
          <a:xfrm>
            <a:off x="8208189" y="3558699"/>
            <a:ext cx="1098790" cy="1161239"/>
          </a:xfrm>
          <a:custGeom>
            <a:avLst/>
            <a:gdLst>
              <a:gd name="T0" fmla="*/ 649 w 651"/>
              <a:gd name="T1" fmla="*/ 0 h 688"/>
              <a:gd name="T2" fmla="*/ 0 w 651"/>
              <a:gd name="T3" fmla="*/ 349 h 688"/>
              <a:gd name="T4" fmla="*/ 651 w 651"/>
              <a:gd name="T5" fmla="*/ 688 h 688"/>
              <a:gd name="T6" fmla="*/ 649 w 651"/>
              <a:gd name="T7" fmla="*/ 0 h 688"/>
            </a:gdLst>
            <a:ahLst/>
            <a:cxnLst>
              <a:cxn ang="0">
                <a:pos x="T0" y="T1"/>
              </a:cxn>
              <a:cxn ang="0">
                <a:pos x="T2" y="T3"/>
              </a:cxn>
              <a:cxn ang="0">
                <a:pos x="T4" y="T5"/>
              </a:cxn>
              <a:cxn ang="0">
                <a:pos x="T6" y="T7"/>
              </a:cxn>
            </a:cxnLst>
            <a:rect l="0" t="0" r="r" b="b"/>
            <a:pathLst>
              <a:path w="651" h="688">
                <a:moveTo>
                  <a:pt x="649" y="0"/>
                </a:moveTo>
                <a:lnTo>
                  <a:pt x="0" y="349"/>
                </a:lnTo>
                <a:lnTo>
                  <a:pt x="651" y="688"/>
                </a:lnTo>
                <a:lnTo>
                  <a:pt x="649" y="0"/>
                </a:lnTo>
                <a:close/>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9" name="Freeform 25">
            <a:extLst>
              <a:ext uri="{FF2B5EF4-FFF2-40B4-BE49-F238E27FC236}">
                <a16:creationId xmlns="" xmlns:a16="http://schemas.microsoft.com/office/drawing/2014/main" id="{F750235F-A86D-4D7A-A854-B2FD45710B99}"/>
              </a:ext>
            </a:extLst>
          </p:cNvPr>
          <p:cNvSpPr>
            <a:spLocks/>
          </p:cNvSpPr>
          <p:nvPr userDrawn="1"/>
        </p:nvSpPr>
        <p:spPr bwMode="auto">
          <a:xfrm>
            <a:off x="7114463" y="2843249"/>
            <a:ext cx="2189141" cy="737590"/>
          </a:xfrm>
          <a:custGeom>
            <a:avLst/>
            <a:gdLst>
              <a:gd name="T0" fmla="*/ 0 w 1297"/>
              <a:gd name="T1" fmla="*/ 437 h 437"/>
              <a:gd name="T2" fmla="*/ 646 w 1297"/>
              <a:gd name="T3" fmla="*/ 0 h 437"/>
              <a:gd name="T4" fmla="*/ 1297 w 1297"/>
              <a:gd name="T5" fmla="*/ 429 h 437"/>
              <a:gd name="T6" fmla="*/ 0 w 1297"/>
              <a:gd name="T7" fmla="*/ 437 h 437"/>
            </a:gdLst>
            <a:ahLst/>
            <a:cxnLst>
              <a:cxn ang="0">
                <a:pos x="T0" y="T1"/>
              </a:cxn>
              <a:cxn ang="0">
                <a:pos x="T2" y="T3"/>
              </a:cxn>
              <a:cxn ang="0">
                <a:pos x="T4" y="T5"/>
              </a:cxn>
              <a:cxn ang="0">
                <a:pos x="T6" y="T7"/>
              </a:cxn>
            </a:cxnLst>
            <a:rect l="0" t="0" r="r" b="b"/>
            <a:pathLst>
              <a:path w="1297" h="437">
                <a:moveTo>
                  <a:pt x="0" y="437"/>
                </a:moveTo>
                <a:lnTo>
                  <a:pt x="646" y="0"/>
                </a:lnTo>
                <a:lnTo>
                  <a:pt x="1297" y="429"/>
                </a:lnTo>
                <a:lnTo>
                  <a:pt x="0" y="43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 xmlns:a16="http://schemas.microsoft.com/office/drawing/2014/main" id="{B2D0678E-874E-440B-99A1-D9748B2F6EF7}"/>
              </a:ext>
            </a:extLst>
          </p:cNvPr>
          <p:cNvSpPr>
            <a:spLocks/>
          </p:cNvSpPr>
          <p:nvPr userDrawn="1"/>
        </p:nvSpPr>
        <p:spPr bwMode="auto">
          <a:xfrm>
            <a:off x="7310253" y="2530799"/>
            <a:ext cx="1753676" cy="1616958"/>
          </a:xfrm>
          <a:custGeom>
            <a:avLst/>
            <a:gdLst>
              <a:gd name="T0" fmla="*/ 0 w 1039"/>
              <a:gd name="T1" fmla="*/ 678 h 958"/>
              <a:gd name="T2" fmla="*/ 0 w 1039"/>
              <a:gd name="T3" fmla="*/ 7 h 958"/>
              <a:gd name="T4" fmla="*/ 1037 w 1039"/>
              <a:gd name="T5" fmla="*/ 0 h 958"/>
              <a:gd name="T6" fmla="*/ 1039 w 1039"/>
              <a:gd name="T7" fmla="*/ 685 h 958"/>
              <a:gd name="T8" fmla="*/ 532 w 1039"/>
              <a:gd name="T9" fmla="*/ 958 h 958"/>
              <a:gd name="T10" fmla="*/ 0 w 1039"/>
              <a:gd name="T11" fmla="*/ 678 h 958"/>
            </a:gdLst>
            <a:ahLst/>
            <a:cxnLst>
              <a:cxn ang="0">
                <a:pos x="T0" y="T1"/>
              </a:cxn>
              <a:cxn ang="0">
                <a:pos x="T2" y="T3"/>
              </a:cxn>
              <a:cxn ang="0">
                <a:pos x="T4" y="T5"/>
              </a:cxn>
              <a:cxn ang="0">
                <a:pos x="T6" y="T7"/>
              </a:cxn>
              <a:cxn ang="0">
                <a:pos x="T8" y="T9"/>
              </a:cxn>
              <a:cxn ang="0">
                <a:pos x="T10" y="T11"/>
              </a:cxn>
            </a:cxnLst>
            <a:rect l="0" t="0" r="r" b="b"/>
            <a:pathLst>
              <a:path w="1039" h="958">
                <a:moveTo>
                  <a:pt x="0" y="678"/>
                </a:moveTo>
                <a:lnTo>
                  <a:pt x="0" y="7"/>
                </a:lnTo>
                <a:lnTo>
                  <a:pt x="1037" y="0"/>
                </a:lnTo>
                <a:lnTo>
                  <a:pt x="1039" y="685"/>
                </a:lnTo>
                <a:lnTo>
                  <a:pt x="532" y="958"/>
                </a:lnTo>
                <a:lnTo>
                  <a:pt x="0" y="67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 xmlns:a16="http://schemas.microsoft.com/office/drawing/2014/main" id="{D109B7F6-9633-4930-9EE5-81A68217AEC1}"/>
              </a:ext>
            </a:extLst>
          </p:cNvPr>
          <p:cNvSpPr>
            <a:spLocks/>
          </p:cNvSpPr>
          <p:nvPr userDrawn="1"/>
        </p:nvSpPr>
        <p:spPr bwMode="auto">
          <a:xfrm>
            <a:off x="7553303" y="3470930"/>
            <a:ext cx="1306394" cy="84392"/>
          </a:xfrm>
          <a:custGeom>
            <a:avLst/>
            <a:gdLst>
              <a:gd name="T0" fmla="*/ 318 w 327"/>
              <a:gd name="T1" fmla="*/ 19 h 21"/>
              <a:gd name="T2" fmla="*/ 10 w 327"/>
              <a:gd name="T3" fmla="*/ 21 h 21"/>
              <a:gd name="T4" fmla="*/ 0 w 327"/>
              <a:gd name="T5" fmla="*/ 11 h 21"/>
              <a:gd name="T6" fmla="*/ 0 w 327"/>
              <a:gd name="T7" fmla="*/ 11 h 21"/>
              <a:gd name="T8" fmla="*/ 10 w 327"/>
              <a:gd name="T9" fmla="*/ 1 h 21"/>
              <a:gd name="T10" fmla="*/ 317 w 327"/>
              <a:gd name="T11" fmla="*/ 0 h 21"/>
              <a:gd name="T12" fmla="*/ 327 w 327"/>
              <a:gd name="T13" fmla="*/ 9 h 21"/>
              <a:gd name="T14" fmla="*/ 318 w 327"/>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1">
                <a:moveTo>
                  <a:pt x="318" y="19"/>
                </a:moveTo>
                <a:cubicBezTo>
                  <a:pt x="10" y="21"/>
                  <a:pt x="10" y="21"/>
                  <a:pt x="10" y="21"/>
                </a:cubicBezTo>
                <a:cubicBezTo>
                  <a:pt x="5" y="21"/>
                  <a:pt x="0" y="17"/>
                  <a:pt x="0" y="11"/>
                </a:cubicBezTo>
                <a:cubicBezTo>
                  <a:pt x="0" y="11"/>
                  <a:pt x="0" y="11"/>
                  <a:pt x="0" y="11"/>
                </a:cubicBezTo>
                <a:cubicBezTo>
                  <a:pt x="0" y="6"/>
                  <a:pt x="5" y="1"/>
                  <a:pt x="10" y="1"/>
                </a:cubicBezTo>
                <a:cubicBezTo>
                  <a:pt x="317" y="0"/>
                  <a:pt x="317" y="0"/>
                  <a:pt x="317" y="0"/>
                </a:cubicBezTo>
                <a:cubicBezTo>
                  <a:pt x="323" y="0"/>
                  <a:pt x="327" y="4"/>
                  <a:pt x="327" y="9"/>
                </a:cubicBezTo>
                <a:cubicBezTo>
                  <a:pt x="327" y="15"/>
                  <a:pt x="323" y="19"/>
                  <a:pt x="318"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8">
            <a:extLst>
              <a:ext uri="{FF2B5EF4-FFF2-40B4-BE49-F238E27FC236}">
                <a16:creationId xmlns="" xmlns:a16="http://schemas.microsoft.com/office/drawing/2014/main" id="{2D45FEA2-DDDB-4E2F-89F6-6878BEE7E3A7}"/>
              </a:ext>
            </a:extLst>
          </p:cNvPr>
          <p:cNvSpPr>
            <a:spLocks/>
          </p:cNvSpPr>
          <p:nvPr userDrawn="1"/>
        </p:nvSpPr>
        <p:spPr bwMode="auto">
          <a:xfrm>
            <a:off x="7553303" y="3631276"/>
            <a:ext cx="1311459" cy="87768"/>
          </a:xfrm>
          <a:custGeom>
            <a:avLst/>
            <a:gdLst>
              <a:gd name="T0" fmla="*/ 318 w 328"/>
              <a:gd name="T1" fmla="*/ 20 h 22"/>
              <a:gd name="T2" fmla="*/ 10 w 328"/>
              <a:gd name="T3" fmla="*/ 21 h 22"/>
              <a:gd name="T4" fmla="*/ 0 w 328"/>
              <a:gd name="T5" fmla="*/ 12 h 22"/>
              <a:gd name="T6" fmla="*/ 0 w 328"/>
              <a:gd name="T7" fmla="*/ 12 h 22"/>
              <a:gd name="T8" fmla="*/ 10 w 328"/>
              <a:gd name="T9" fmla="*/ 2 h 22"/>
              <a:gd name="T10" fmla="*/ 318 w 328"/>
              <a:gd name="T11" fmla="*/ 0 h 22"/>
              <a:gd name="T12" fmla="*/ 328 w 328"/>
              <a:gd name="T13" fmla="*/ 10 h 22"/>
              <a:gd name="T14" fmla="*/ 318 w 328"/>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2">
                <a:moveTo>
                  <a:pt x="318" y="20"/>
                </a:moveTo>
                <a:cubicBezTo>
                  <a:pt x="10" y="21"/>
                  <a:pt x="10" y="21"/>
                  <a:pt x="10" y="21"/>
                </a:cubicBezTo>
                <a:cubicBezTo>
                  <a:pt x="5" y="22"/>
                  <a:pt x="0" y="17"/>
                  <a:pt x="0" y="12"/>
                </a:cubicBezTo>
                <a:cubicBezTo>
                  <a:pt x="0" y="12"/>
                  <a:pt x="0" y="12"/>
                  <a:pt x="0" y="12"/>
                </a:cubicBezTo>
                <a:cubicBezTo>
                  <a:pt x="0" y="6"/>
                  <a:pt x="5" y="2"/>
                  <a:pt x="10" y="2"/>
                </a:cubicBezTo>
                <a:cubicBezTo>
                  <a:pt x="318" y="0"/>
                  <a:pt x="318" y="0"/>
                  <a:pt x="318" y="0"/>
                </a:cubicBezTo>
                <a:cubicBezTo>
                  <a:pt x="323" y="0"/>
                  <a:pt x="328" y="5"/>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9">
            <a:extLst>
              <a:ext uri="{FF2B5EF4-FFF2-40B4-BE49-F238E27FC236}">
                <a16:creationId xmlns="" xmlns:a16="http://schemas.microsoft.com/office/drawing/2014/main" id="{4346091B-FCBA-4785-AB04-B163EAE3F735}"/>
              </a:ext>
            </a:extLst>
          </p:cNvPr>
          <p:cNvSpPr>
            <a:spLocks/>
          </p:cNvSpPr>
          <p:nvPr userDrawn="1"/>
        </p:nvSpPr>
        <p:spPr bwMode="auto">
          <a:xfrm>
            <a:off x="7553303" y="3143488"/>
            <a:ext cx="1306394" cy="84392"/>
          </a:xfrm>
          <a:custGeom>
            <a:avLst/>
            <a:gdLst>
              <a:gd name="T0" fmla="*/ 318 w 327"/>
              <a:gd name="T1" fmla="*/ 19 h 21"/>
              <a:gd name="T2" fmla="*/ 10 w 327"/>
              <a:gd name="T3" fmla="*/ 21 h 21"/>
              <a:gd name="T4" fmla="*/ 0 w 327"/>
              <a:gd name="T5" fmla="*/ 11 h 21"/>
              <a:gd name="T6" fmla="*/ 0 w 327"/>
              <a:gd name="T7" fmla="*/ 11 h 21"/>
              <a:gd name="T8" fmla="*/ 10 w 327"/>
              <a:gd name="T9" fmla="*/ 1 h 21"/>
              <a:gd name="T10" fmla="*/ 317 w 327"/>
              <a:gd name="T11" fmla="*/ 0 h 21"/>
              <a:gd name="T12" fmla="*/ 327 w 327"/>
              <a:gd name="T13" fmla="*/ 9 h 21"/>
              <a:gd name="T14" fmla="*/ 318 w 327"/>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1">
                <a:moveTo>
                  <a:pt x="318" y="19"/>
                </a:moveTo>
                <a:cubicBezTo>
                  <a:pt x="10" y="21"/>
                  <a:pt x="10" y="21"/>
                  <a:pt x="10" y="21"/>
                </a:cubicBezTo>
                <a:cubicBezTo>
                  <a:pt x="5" y="21"/>
                  <a:pt x="0" y="16"/>
                  <a:pt x="0" y="11"/>
                </a:cubicBezTo>
                <a:cubicBezTo>
                  <a:pt x="0" y="11"/>
                  <a:pt x="0" y="11"/>
                  <a:pt x="0" y="11"/>
                </a:cubicBezTo>
                <a:cubicBezTo>
                  <a:pt x="0" y="6"/>
                  <a:pt x="5" y="1"/>
                  <a:pt x="10" y="1"/>
                </a:cubicBezTo>
                <a:cubicBezTo>
                  <a:pt x="317" y="0"/>
                  <a:pt x="317" y="0"/>
                  <a:pt x="317" y="0"/>
                </a:cubicBezTo>
                <a:cubicBezTo>
                  <a:pt x="323" y="0"/>
                  <a:pt x="327" y="4"/>
                  <a:pt x="327" y="9"/>
                </a:cubicBezTo>
                <a:cubicBezTo>
                  <a:pt x="327" y="15"/>
                  <a:pt x="323" y="19"/>
                  <a:pt x="318"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0">
            <a:extLst>
              <a:ext uri="{FF2B5EF4-FFF2-40B4-BE49-F238E27FC236}">
                <a16:creationId xmlns="" xmlns:a16="http://schemas.microsoft.com/office/drawing/2014/main" id="{4E482DAE-66C8-428C-AB1C-1EBB58C131B5}"/>
              </a:ext>
            </a:extLst>
          </p:cNvPr>
          <p:cNvSpPr>
            <a:spLocks/>
          </p:cNvSpPr>
          <p:nvPr userDrawn="1"/>
        </p:nvSpPr>
        <p:spPr bwMode="auto">
          <a:xfrm>
            <a:off x="7553303" y="3303833"/>
            <a:ext cx="1311459" cy="84392"/>
          </a:xfrm>
          <a:custGeom>
            <a:avLst/>
            <a:gdLst>
              <a:gd name="T0" fmla="*/ 318 w 328"/>
              <a:gd name="T1" fmla="*/ 20 h 21"/>
              <a:gd name="T2" fmla="*/ 10 w 328"/>
              <a:gd name="T3" fmla="*/ 21 h 21"/>
              <a:gd name="T4" fmla="*/ 0 w 328"/>
              <a:gd name="T5" fmla="*/ 12 h 21"/>
              <a:gd name="T6" fmla="*/ 0 w 328"/>
              <a:gd name="T7" fmla="*/ 12 h 21"/>
              <a:gd name="T8" fmla="*/ 10 w 328"/>
              <a:gd name="T9" fmla="*/ 2 h 21"/>
              <a:gd name="T10" fmla="*/ 318 w 328"/>
              <a:gd name="T11" fmla="*/ 0 h 21"/>
              <a:gd name="T12" fmla="*/ 328 w 328"/>
              <a:gd name="T13" fmla="*/ 10 h 21"/>
              <a:gd name="T14" fmla="*/ 318 w 32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1">
                <a:moveTo>
                  <a:pt x="318" y="20"/>
                </a:moveTo>
                <a:cubicBezTo>
                  <a:pt x="10" y="21"/>
                  <a:pt x="10" y="21"/>
                  <a:pt x="10" y="21"/>
                </a:cubicBezTo>
                <a:cubicBezTo>
                  <a:pt x="5" y="21"/>
                  <a:pt x="0" y="17"/>
                  <a:pt x="0" y="12"/>
                </a:cubicBezTo>
                <a:cubicBezTo>
                  <a:pt x="0" y="12"/>
                  <a:pt x="0" y="12"/>
                  <a:pt x="0" y="12"/>
                </a:cubicBezTo>
                <a:cubicBezTo>
                  <a:pt x="0" y="6"/>
                  <a:pt x="5" y="2"/>
                  <a:pt x="10" y="2"/>
                </a:cubicBezTo>
                <a:cubicBezTo>
                  <a:pt x="318" y="0"/>
                  <a:pt x="318" y="0"/>
                  <a:pt x="318" y="0"/>
                </a:cubicBezTo>
                <a:cubicBezTo>
                  <a:pt x="323" y="0"/>
                  <a:pt x="328" y="5"/>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a:extLst>
              <a:ext uri="{FF2B5EF4-FFF2-40B4-BE49-F238E27FC236}">
                <a16:creationId xmlns="" xmlns:a16="http://schemas.microsoft.com/office/drawing/2014/main" id="{50BD0A0E-AD0F-4AD4-BA11-385CAF6A159B}"/>
              </a:ext>
            </a:extLst>
          </p:cNvPr>
          <p:cNvSpPr>
            <a:spLocks/>
          </p:cNvSpPr>
          <p:nvPr userDrawn="1"/>
        </p:nvSpPr>
        <p:spPr bwMode="auto">
          <a:xfrm>
            <a:off x="7553303" y="2810982"/>
            <a:ext cx="1306394" cy="87768"/>
          </a:xfrm>
          <a:custGeom>
            <a:avLst/>
            <a:gdLst>
              <a:gd name="T0" fmla="*/ 318 w 327"/>
              <a:gd name="T1" fmla="*/ 20 h 22"/>
              <a:gd name="T2" fmla="*/ 10 w 327"/>
              <a:gd name="T3" fmla="*/ 22 h 22"/>
              <a:gd name="T4" fmla="*/ 0 w 327"/>
              <a:gd name="T5" fmla="*/ 12 h 22"/>
              <a:gd name="T6" fmla="*/ 0 w 327"/>
              <a:gd name="T7" fmla="*/ 12 h 22"/>
              <a:gd name="T8" fmla="*/ 10 w 327"/>
              <a:gd name="T9" fmla="*/ 2 h 22"/>
              <a:gd name="T10" fmla="*/ 317 w 327"/>
              <a:gd name="T11" fmla="*/ 1 h 22"/>
              <a:gd name="T12" fmla="*/ 327 w 327"/>
              <a:gd name="T13" fmla="*/ 10 h 22"/>
              <a:gd name="T14" fmla="*/ 318 w 327"/>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2">
                <a:moveTo>
                  <a:pt x="318" y="20"/>
                </a:moveTo>
                <a:cubicBezTo>
                  <a:pt x="10" y="22"/>
                  <a:pt x="10" y="22"/>
                  <a:pt x="10" y="22"/>
                </a:cubicBezTo>
                <a:cubicBezTo>
                  <a:pt x="5" y="22"/>
                  <a:pt x="0" y="17"/>
                  <a:pt x="0" y="12"/>
                </a:cubicBezTo>
                <a:cubicBezTo>
                  <a:pt x="0" y="12"/>
                  <a:pt x="0" y="12"/>
                  <a:pt x="0" y="12"/>
                </a:cubicBezTo>
                <a:cubicBezTo>
                  <a:pt x="0" y="7"/>
                  <a:pt x="5" y="2"/>
                  <a:pt x="10" y="2"/>
                </a:cubicBezTo>
                <a:cubicBezTo>
                  <a:pt x="317" y="1"/>
                  <a:pt x="317" y="1"/>
                  <a:pt x="317" y="1"/>
                </a:cubicBezTo>
                <a:cubicBezTo>
                  <a:pt x="323" y="0"/>
                  <a:pt x="327" y="5"/>
                  <a:pt x="327" y="10"/>
                </a:cubicBezTo>
                <a:cubicBezTo>
                  <a:pt x="327" y="16"/>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2">
            <a:extLst>
              <a:ext uri="{FF2B5EF4-FFF2-40B4-BE49-F238E27FC236}">
                <a16:creationId xmlns="" xmlns:a16="http://schemas.microsoft.com/office/drawing/2014/main" id="{F9E20D81-27C3-4019-98B7-DA9729DBB784}"/>
              </a:ext>
            </a:extLst>
          </p:cNvPr>
          <p:cNvSpPr>
            <a:spLocks/>
          </p:cNvSpPr>
          <p:nvPr userDrawn="1"/>
        </p:nvSpPr>
        <p:spPr bwMode="auto">
          <a:xfrm>
            <a:off x="7553303" y="2974704"/>
            <a:ext cx="1311459" cy="84392"/>
          </a:xfrm>
          <a:custGeom>
            <a:avLst/>
            <a:gdLst>
              <a:gd name="T0" fmla="*/ 318 w 328"/>
              <a:gd name="T1" fmla="*/ 20 h 21"/>
              <a:gd name="T2" fmla="*/ 10 w 328"/>
              <a:gd name="T3" fmla="*/ 21 h 21"/>
              <a:gd name="T4" fmla="*/ 0 w 328"/>
              <a:gd name="T5" fmla="*/ 12 h 21"/>
              <a:gd name="T6" fmla="*/ 0 w 328"/>
              <a:gd name="T7" fmla="*/ 12 h 21"/>
              <a:gd name="T8" fmla="*/ 10 w 328"/>
              <a:gd name="T9" fmla="*/ 2 h 21"/>
              <a:gd name="T10" fmla="*/ 318 w 328"/>
              <a:gd name="T11" fmla="*/ 0 h 21"/>
              <a:gd name="T12" fmla="*/ 328 w 328"/>
              <a:gd name="T13" fmla="*/ 10 h 21"/>
              <a:gd name="T14" fmla="*/ 318 w 32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1">
                <a:moveTo>
                  <a:pt x="318" y="20"/>
                </a:moveTo>
                <a:cubicBezTo>
                  <a:pt x="10" y="21"/>
                  <a:pt x="10" y="21"/>
                  <a:pt x="10" y="21"/>
                </a:cubicBezTo>
                <a:cubicBezTo>
                  <a:pt x="5" y="21"/>
                  <a:pt x="0" y="17"/>
                  <a:pt x="0" y="12"/>
                </a:cubicBezTo>
                <a:cubicBezTo>
                  <a:pt x="0" y="12"/>
                  <a:pt x="0" y="12"/>
                  <a:pt x="0" y="12"/>
                </a:cubicBezTo>
                <a:cubicBezTo>
                  <a:pt x="0" y="6"/>
                  <a:pt x="5" y="2"/>
                  <a:pt x="10" y="2"/>
                </a:cubicBezTo>
                <a:cubicBezTo>
                  <a:pt x="318" y="0"/>
                  <a:pt x="318" y="0"/>
                  <a:pt x="318" y="0"/>
                </a:cubicBezTo>
                <a:cubicBezTo>
                  <a:pt x="323" y="0"/>
                  <a:pt x="328" y="4"/>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AutoShape 1">
            <a:extLst>
              <a:ext uri="{FF2B5EF4-FFF2-40B4-BE49-F238E27FC236}">
                <a16:creationId xmlns="" xmlns:a16="http://schemas.microsoft.com/office/drawing/2014/main" id="{D4551801-39BD-43CF-8E4A-6B494AFED894}"/>
              </a:ext>
            </a:extLst>
          </p:cNvPr>
          <p:cNvSpPr>
            <a:spLocks/>
          </p:cNvSpPr>
          <p:nvPr userDrawn="1"/>
        </p:nvSpPr>
        <p:spPr bwMode="auto">
          <a:xfrm rot="4672002">
            <a:off x="6285935" y="156727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71" name="AutoShape 1">
            <a:extLst>
              <a:ext uri="{FF2B5EF4-FFF2-40B4-BE49-F238E27FC236}">
                <a16:creationId xmlns="" xmlns:a16="http://schemas.microsoft.com/office/drawing/2014/main" id="{7877C0B5-0342-4223-B4E0-F0090D8E9422}"/>
              </a:ext>
            </a:extLst>
          </p:cNvPr>
          <p:cNvSpPr>
            <a:spLocks/>
          </p:cNvSpPr>
          <p:nvPr userDrawn="1"/>
        </p:nvSpPr>
        <p:spPr bwMode="auto">
          <a:xfrm rot="6300000">
            <a:off x="6294176" y="1589813"/>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2" name="AutoShape 1">
            <a:extLst>
              <a:ext uri="{FF2B5EF4-FFF2-40B4-BE49-F238E27FC236}">
                <a16:creationId xmlns="" xmlns:a16="http://schemas.microsoft.com/office/drawing/2014/main" id="{D82AFB62-212D-465F-BC01-C2DDD1A00C5E}"/>
              </a:ext>
            </a:extLst>
          </p:cNvPr>
          <p:cNvSpPr>
            <a:spLocks/>
          </p:cNvSpPr>
          <p:nvPr userDrawn="1"/>
        </p:nvSpPr>
        <p:spPr bwMode="auto">
          <a:xfrm rot="4672002">
            <a:off x="7826673" y="902272"/>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2" name="AutoShape 1">
            <a:extLst>
              <a:ext uri="{FF2B5EF4-FFF2-40B4-BE49-F238E27FC236}">
                <a16:creationId xmlns="" xmlns:a16="http://schemas.microsoft.com/office/drawing/2014/main" id="{107EB4F8-2AE6-4AA5-A337-FACC5568601D}"/>
              </a:ext>
            </a:extLst>
          </p:cNvPr>
          <p:cNvSpPr>
            <a:spLocks/>
          </p:cNvSpPr>
          <p:nvPr userDrawn="1"/>
        </p:nvSpPr>
        <p:spPr bwMode="auto">
          <a:xfrm rot="6300000">
            <a:off x="7834913" y="924809"/>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9" name="AutoShape 1">
            <a:extLst>
              <a:ext uri="{FF2B5EF4-FFF2-40B4-BE49-F238E27FC236}">
                <a16:creationId xmlns="" xmlns:a16="http://schemas.microsoft.com/office/drawing/2014/main" id="{857FA81B-E8CA-4B50-8377-5813A3981EC2}"/>
              </a:ext>
            </a:extLst>
          </p:cNvPr>
          <p:cNvSpPr>
            <a:spLocks/>
          </p:cNvSpPr>
          <p:nvPr userDrawn="1"/>
        </p:nvSpPr>
        <p:spPr bwMode="auto">
          <a:xfrm rot="4672002">
            <a:off x="9566068" y="1562171"/>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0" name="AutoShape 1">
            <a:extLst>
              <a:ext uri="{FF2B5EF4-FFF2-40B4-BE49-F238E27FC236}">
                <a16:creationId xmlns="" xmlns:a16="http://schemas.microsoft.com/office/drawing/2014/main" id="{4BE3D7F2-80E0-477E-AA1C-818B82807470}"/>
              </a:ext>
            </a:extLst>
          </p:cNvPr>
          <p:cNvSpPr>
            <a:spLocks/>
          </p:cNvSpPr>
          <p:nvPr userDrawn="1"/>
        </p:nvSpPr>
        <p:spPr bwMode="auto">
          <a:xfrm rot="6300000">
            <a:off x="9574308" y="1584707"/>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1" name="AutoShape 1">
            <a:extLst>
              <a:ext uri="{FF2B5EF4-FFF2-40B4-BE49-F238E27FC236}">
                <a16:creationId xmlns="" xmlns:a16="http://schemas.microsoft.com/office/drawing/2014/main" id="{DC177B70-442A-4AC6-8DFC-2FB819C39264}"/>
              </a:ext>
            </a:extLst>
          </p:cNvPr>
          <p:cNvSpPr>
            <a:spLocks/>
          </p:cNvSpPr>
          <p:nvPr userDrawn="1"/>
        </p:nvSpPr>
        <p:spPr bwMode="auto">
          <a:xfrm rot="4672002">
            <a:off x="10196097" y="324223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2" name="AutoShape 1">
            <a:extLst>
              <a:ext uri="{FF2B5EF4-FFF2-40B4-BE49-F238E27FC236}">
                <a16:creationId xmlns="" xmlns:a16="http://schemas.microsoft.com/office/drawing/2014/main" id="{F681E0E7-D2CF-4E61-9802-B0E4C0E01DD9}"/>
              </a:ext>
            </a:extLst>
          </p:cNvPr>
          <p:cNvSpPr>
            <a:spLocks/>
          </p:cNvSpPr>
          <p:nvPr userDrawn="1"/>
        </p:nvSpPr>
        <p:spPr bwMode="auto">
          <a:xfrm rot="6300000">
            <a:off x="10204338" y="3264773"/>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3" name="AutoShape 1">
            <a:extLst>
              <a:ext uri="{FF2B5EF4-FFF2-40B4-BE49-F238E27FC236}">
                <a16:creationId xmlns="" xmlns:a16="http://schemas.microsoft.com/office/drawing/2014/main" id="{C26F966A-022A-4A21-A2EA-A5BA9AD3FF66}"/>
              </a:ext>
            </a:extLst>
          </p:cNvPr>
          <p:cNvSpPr>
            <a:spLocks/>
          </p:cNvSpPr>
          <p:nvPr userDrawn="1"/>
        </p:nvSpPr>
        <p:spPr bwMode="auto">
          <a:xfrm rot="4672002">
            <a:off x="9574826" y="4827011"/>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4" name="AutoShape 1">
            <a:extLst>
              <a:ext uri="{FF2B5EF4-FFF2-40B4-BE49-F238E27FC236}">
                <a16:creationId xmlns="" xmlns:a16="http://schemas.microsoft.com/office/drawing/2014/main" id="{C356E830-86BC-42AB-91CA-FA9B46F9A24E}"/>
              </a:ext>
            </a:extLst>
          </p:cNvPr>
          <p:cNvSpPr>
            <a:spLocks/>
          </p:cNvSpPr>
          <p:nvPr userDrawn="1"/>
        </p:nvSpPr>
        <p:spPr bwMode="auto">
          <a:xfrm rot="6300000">
            <a:off x="9583067" y="4849547"/>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5" name="AutoShape 1">
            <a:extLst>
              <a:ext uri="{FF2B5EF4-FFF2-40B4-BE49-F238E27FC236}">
                <a16:creationId xmlns="" xmlns:a16="http://schemas.microsoft.com/office/drawing/2014/main" id="{2EE7EB09-D6E3-4318-8C77-45789C5AF8B4}"/>
              </a:ext>
            </a:extLst>
          </p:cNvPr>
          <p:cNvSpPr>
            <a:spLocks/>
          </p:cNvSpPr>
          <p:nvPr userDrawn="1"/>
        </p:nvSpPr>
        <p:spPr bwMode="auto">
          <a:xfrm rot="4672002">
            <a:off x="7897207" y="5581103"/>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6" name="AutoShape 1">
            <a:extLst>
              <a:ext uri="{FF2B5EF4-FFF2-40B4-BE49-F238E27FC236}">
                <a16:creationId xmlns="" xmlns:a16="http://schemas.microsoft.com/office/drawing/2014/main" id="{417092DF-72BE-4B96-ABC2-CEB3698F2330}"/>
              </a:ext>
            </a:extLst>
          </p:cNvPr>
          <p:cNvSpPr>
            <a:spLocks/>
          </p:cNvSpPr>
          <p:nvPr userDrawn="1"/>
        </p:nvSpPr>
        <p:spPr bwMode="auto">
          <a:xfrm rot="6300000">
            <a:off x="7905448" y="5603640"/>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7" name="AutoShape 1">
            <a:extLst>
              <a:ext uri="{FF2B5EF4-FFF2-40B4-BE49-F238E27FC236}">
                <a16:creationId xmlns="" xmlns:a16="http://schemas.microsoft.com/office/drawing/2014/main" id="{76812FD9-5700-4DAA-B785-8D7E5B2178E8}"/>
              </a:ext>
            </a:extLst>
          </p:cNvPr>
          <p:cNvSpPr>
            <a:spLocks/>
          </p:cNvSpPr>
          <p:nvPr userDrawn="1"/>
        </p:nvSpPr>
        <p:spPr bwMode="auto">
          <a:xfrm rot="4672002">
            <a:off x="6198064" y="4824799"/>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8" name="AutoShape 1">
            <a:extLst>
              <a:ext uri="{FF2B5EF4-FFF2-40B4-BE49-F238E27FC236}">
                <a16:creationId xmlns="" xmlns:a16="http://schemas.microsoft.com/office/drawing/2014/main" id="{BEF3FD05-4321-4B6A-AA3D-39AD6D24E0CB}"/>
              </a:ext>
            </a:extLst>
          </p:cNvPr>
          <p:cNvSpPr>
            <a:spLocks/>
          </p:cNvSpPr>
          <p:nvPr userDrawn="1"/>
        </p:nvSpPr>
        <p:spPr bwMode="auto">
          <a:xfrm rot="6300000">
            <a:off x="6206305" y="4847336"/>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9" name="AutoShape 1">
            <a:extLst>
              <a:ext uri="{FF2B5EF4-FFF2-40B4-BE49-F238E27FC236}">
                <a16:creationId xmlns="" xmlns:a16="http://schemas.microsoft.com/office/drawing/2014/main" id="{8052E5C9-864E-4B1E-B31A-F8E8987BED99}"/>
              </a:ext>
            </a:extLst>
          </p:cNvPr>
          <p:cNvSpPr>
            <a:spLocks/>
          </p:cNvSpPr>
          <p:nvPr userDrawn="1"/>
        </p:nvSpPr>
        <p:spPr bwMode="auto">
          <a:xfrm rot="4672002">
            <a:off x="5513118" y="323475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10" name="AutoShape 1">
            <a:extLst>
              <a:ext uri="{FF2B5EF4-FFF2-40B4-BE49-F238E27FC236}">
                <a16:creationId xmlns="" xmlns:a16="http://schemas.microsoft.com/office/drawing/2014/main" id="{E29795BA-8DAF-45FD-89DC-DC1321034831}"/>
              </a:ext>
            </a:extLst>
          </p:cNvPr>
          <p:cNvSpPr>
            <a:spLocks/>
          </p:cNvSpPr>
          <p:nvPr userDrawn="1"/>
        </p:nvSpPr>
        <p:spPr bwMode="auto">
          <a:xfrm rot="6300000">
            <a:off x="5521358" y="3257294"/>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8" name="Text Placeholder 16">
            <a:extLst>
              <a:ext uri="{FF2B5EF4-FFF2-40B4-BE49-F238E27FC236}">
                <a16:creationId xmlns="" xmlns:a16="http://schemas.microsoft.com/office/drawing/2014/main" id="{10D29480-03B1-4CE7-8E42-C58AD749E955}"/>
              </a:ext>
            </a:extLst>
          </p:cNvPr>
          <p:cNvSpPr>
            <a:spLocks noGrp="1"/>
          </p:cNvSpPr>
          <p:nvPr>
            <p:ph type="body" sz="quarter" idx="23"/>
          </p:nvPr>
        </p:nvSpPr>
        <p:spPr>
          <a:xfrm>
            <a:off x="601660" y="2498372"/>
            <a:ext cx="4702487" cy="805461"/>
          </a:xfrm>
          <a:prstGeom prst="rect">
            <a:avLst/>
          </a:prstGeom>
        </p:spPr>
        <p:txBody>
          <a:bodyPr/>
          <a:lstStyle>
            <a:lvl1pPr marL="0" indent="0">
              <a:lnSpc>
                <a:spcPct val="150000"/>
              </a:lnSpc>
              <a:spcBef>
                <a:spcPts val="0"/>
              </a:spcBef>
              <a:buNone/>
              <a:defRPr sz="1400" b="0" i="0">
                <a:latin typeface="Roboto Light" pitchFamily="2" charset="0"/>
                <a:ea typeface="Roboto Light" pitchFamily="2" charset="0"/>
              </a:defRPr>
            </a:lvl1pPr>
          </a:lstStyle>
          <a:p>
            <a:pPr lvl="0"/>
            <a:endParaRPr lang="ro-RO" dirty="0"/>
          </a:p>
        </p:txBody>
      </p:sp>
      <p:sp>
        <p:nvSpPr>
          <p:cNvPr id="40" name="Text Placeholder 10">
            <a:extLst>
              <a:ext uri="{FF2B5EF4-FFF2-40B4-BE49-F238E27FC236}">
                <a16:creationId xmlns="" xmlns:a16="http://schemas.microsoft.com/office/drawing/2014/main" id="{490AF9DA-CE06-1F42-8FB3-7DA1653562E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1" name="Text Placeholder 10">
            <a:extLst>
              <a:ext uri="{FF2B5EF4-FFF2-40B4-BE49-F238E27FC236}">
                <a16:creationId xmlns="" xmlns:a16="http://schemas.microsoft.com/office/drawing/2014/main" id="{F40DE60D-A286-AC44-95E4-341E1DD9D985}"/>
              </a:ext>
            </a:extLst>
          </p:cNvPr>
          <p:cNvSpPr>
            <a:spLocks noGrp="1"/>
          </p:cNvSpPr>
          <p:nvPr>
            <p:ph type="body" sz="quarter" idx="25"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20256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s 12">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270A3464-74A9-2240-936D-E1C2DE24F2FD}"/>
              </a:ext>
            </a:extLst>
          </p:cNvPr>
          <p:cNvCxnSpPr/>
          <p:nvPr userDrawn="1"/>
        </p:nvCxnSpPr>
        <p:spPr>
          <a:xfrm>
            <a:off x="-97974" y="4545442"/>
            <a:ext cx="1219200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EC19CE59-D5A1-4E42-870F-B213A76812FB}"/>
              </a:ext>
            </a:extLst>
          </p:cNvPr>
          <p:cNvSpPr/>
          <p:nvPr userDrawn="1"/>
        </p:nvSpPr>
        <p:spPr>
          <a:xfrm>
            <a:off x="776858"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030937"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285016"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53909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1334034" y="3779718"/>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852018" y="3779718"/>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3608656" y="526626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8125993" y="5236177"/>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033093"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033094" y="5502449"/>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550430"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550431" y="5410317"/>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120099"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120099"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638083"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638084"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1634063"/>
            <a:ext cx="10910521" cy="369332"/>
          </a:xfrm>
          <a:prstGeom prst="rect">
            <a:avLst/>
          </a:prstGeom>
        </p:spPr>
        <p:txBody>
          <a:bodyPr wrap="square">
            <a:spAutoFit/>
          </a:bodyPr>
          <a:lstStyle>
            <a:lvl1pPr marL="0" indent="0" algn="ctr">
              <a:buNone/>
              <a:defRPr sz="2000" b="0" i="0">
                <a:solidFill>
                  <a:schemeClr val="tx1"/>
                </a:solidFill>
                <a:latin typeface="Roboto Light" pitchFamily="2" charset="0"/>
                <a:ea typeface="Roboto Light" pitchFamily="2" charset="0"/>
              </a:defRPr>
            </a:lvl1pPr>
          </a:lstStyle>
          <a:p>
            <a:pPr lvl="0"/>
            <a:r>
              <a:rPr lang="en-US" dirty="0"/>
              <a:t>Tagline here</a:t>
            </a:r>
            <a:endParaRPr lang="ro-RO" dirty="0"/>
          </a:p>
        </p:txBody>
      </p:sp>
      <p:sp>
        <p:nvSpPr>
          <p:cNvPr id="50" name="Oval 49">
            <a:extLst>
              <a:ext uri="{FF2B5EF4-FFF2-40B4-BE49-F238E27FC236}">
                <a16:creationId xmlns="" xmlns:a16="http://schemas.microsoft.com/office/drawing/2014/main" id="{94284C65-1D31-8540-8446-E79997B658F8}"/>
              </a:ext>
            </a:extLst>
          </p:cNvPr>
          <p:cNvSpPr/>
          <p:nvPr userDrawn="1"/>
        </p:nvSpPr>
        <p:spPr>
          <a:xfrm>
            <a:off x="979317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1" name="Group 50">
            <a:extLst>
              <a:ext uri="{FF2B5EF4-FFF2-40B4-BE49-F238E27FC236}">
                <a16:creationId xmlns="" xmlns:a16="http://schemas.microsoft.com/office/drawing/2014/main" id="{438385EA-FB03-EE43-97B1-17EFDB14A84B}"/>
              </a:ext>
            </a:extLst>
          </p:cNvPr>
          <p:cNvGrpSpPr/>
          <p:nvPr userDrawn="1"/>
        </p:nvGrpSpPr>
        <p:grpSpPr>
          <a:xfrm rot="10800000" flipH="1">
            <a:off x="10350351" y="3779718"/>
            <a:ext cx="141882" cy="70941"/>
            <a:chOff x="683419" y="5379244"/>
            <a:chExt cx="180974" cy="90487"/>
          </a:xfrm>
        </p:grpSpPr>
        <p:cxnSp>
          <p:nvCxnSpPr>
            <p:cNvPr id="57" name="Straight Connector 56">
              <a:extLst>
                <a:ext uri="{FF2B5EF4-FFF2-40B4-BE49-F238E27FC236}">
                  <a16:creationId xmlns="" xmlns:a16="http://schemas.microsoft.com/office/drawing/2014/main" id="{AC7E54CA-7E3D-6646-8507-ECADDCA11032}"/>
                </a:ext>
              </a:extLst>
            </p:cNvPr>
            <p:cNvCxnSpPr/>
            <p:nvPr/>
          </p:nvCxnSpPr>
          <p:spPr>
            <a:xfrm>
              <a:off x="683419"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FBCE2B9B-CB43-B449-855E-9933962A722A}"/>
                </a:ext>
              </a:extLst>
            </p:cNvPr>
            <p:cNvCxnSpPr>
              <a:cxnSpLocks/>
            </p:cNvCxnSpPr>
            <p:nvPr/>
          </p:nvCxnSpPr>
          <p:spPr>
            <a:xfrm flipH="1">
              <a:off x="773906" y="5379244"/>
              <a:ext cx="90487" cy="90487"/>
            </a:xfrm>
            <a:prstGeom prst="line">
              <a:avLst/>
            </a:prstGeom>
            <a:ln w="22225" cap="rnd">
              <a:solidFill>
                <a:srgbClr val="05B6CA"/>
              </a:solidFill>
              <a:round/>
            </a:ln>
          </p:spPr>
          <p:style>
            <a:lnRef idx="1">
              <a:schemeClr val="accent1"/>
            </a:lnRef>
            <a:fillRef idx="0">
              <a:schemeClr val="accent1"/>
            </a:fillRef>
            <a:effectRef idx="0">
              <a:schemeClr val="accent1"/>
            </a:effectRef>
            <a:fontRef idx="minor">
              <a:schemeClr val="tx1"/>
            </a:fontRef>
          </p:style>
        </p:cxnSp>
      </p:grpSp>
      <p:sp>
        <p:nvSpPr>
          <p:cNvPr id="59" name="Text Placeholder 16">
            <a:extLst>
              <a:ext uri="{FF2B5EF4-FFF2-40B4-BE49-F238E27FC236}">
                <a16:creationId xmlns="" xmlns:a16="http://schemas.microsoft.com/office/drawing/2014/main" id="{240AA92F-4DEF-B040-8A08-9A476AE26C9E}"/>
              </a:ext>
            </a:extLst>
          </p:cNvPr>
          <p:cNvSpPr>
            <a:spLocks noGrp="1"/>
          </p:cNvSpPr>
          <p:nvPr>
            <p:ph type="body" sz="quarter" idx="33"/>
          </p:nvPr>
        </p:nvSpPr>
        <p:spPr>
          <a:xfrm>
            <a:off x="9136416"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3" name="Text Placeholder 16">
            <a:extLst>
              <a:ext uri="{FF2B5EF4-FFF2-40B4-BE49-F238E27FC236}">
                <a16:creationId xmlns="" xmlns:a16="http://schemas.microsoft.com/office/drawing/2014/main" id="{172ABEAC-E545-534A-9AAF-BB8F5DD70486}"/>
              </a:ext>
            </a:extLst>
          </p:cNvPr>
          <p:cNvSpPr>
            <a:spLocks noGrp="1"/>
          </p:cNvSpPr>
          <p:nvPr>
            <p:ph type="body" sz="quarter" idx="34"/>
          </p:nvPr>
        </p:nvSpPr>
        <p:spPr>
          <a:xfrm>
            <a:off x="9136416"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4060100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nfographics 12">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270A3464-74A9-2240-936D-E1C2DE24F2FD}"/>
              </a:ext>
            </a:extLst>
          </p:cNvPr>
          <p:cNvCxnSpPr/>
          <p:nvPr userDrawn="1"/>
        </p:nvCxnSpPr>
        <p:spPr>
          <a:xfrm>
            <a:off x="-97974" y="4545442"/>
            <a:ext cx="1219200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EC19CE59-D5A1-4E42-870F-B213A76812FB}"/>
              </a:ext>
            </a:extLst>
          </p:cNvPr>
          <p:cNvSpPr/>
          <p:nvPr userDrawn="1"/>
        </p:nvSpPr>
        <p:spPr>
          <a:xfrm>
            <a:off x="776858"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030937"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285016"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53909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1334034" y="3779718"/>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852018" y="3779718"/>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3608656" y="526626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8125993" y="5236177"/>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033093"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033094" y="5502449"/>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550430"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550431" y="5410317"/>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120099"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120099"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638083"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638084"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1634063"/>
            <a:ext cx="10910521" cy="369332"/>
          </a:xfrm>
          <a:prstGeom prst="rect">
            <a:avLst/>
          </a:prstGeom>
        </p:spPr>
        <p:txBody>
          <a:bodyPr wrap="square">
            <a:spAutoFit/>
          </a:bodyPr>
          <a:lstStyle>
            <a:lvl1pPr marL="0" indent="0" algn="ctr">
              <a:buNone/>
              <a:defRPr sz="2000" b="0" i="0">
                <a:solidFill>
                  <a:schemeClr val="tx1"/>
                </a:solidFill>
                <a:latin typeface="Roboto Light" pitchFamily="2" charset="0"/>
                <a:ea typeface="Roboto Light" pitchFamily="2" charset="0"/>
              </a:defRPr>
            </a:lvl1pPr>
          </a:lstStyle>
          <a:p>
            <a:pPr lvl="0"/>
            <a:r>
              <a:rPr lang="en-US" dirty="0"/>
              <a:t>Tagline here</a:t>
            </a:r>
            <a:endParaRPr lang="ro-RO" dirty="0"/>
          </a:p>
        </p:txBody>
      </p:sp>
      <p:sp>
        <p:nvSpPr>
          <p:cNvPr id="50" name="Oval 49">
            <a:extLst>
              <a:ext uri="{FF2B5EF4-FFF2-40B4-BE49-F238E27FC236}">
                <a16:creationId xmlns="" xmlns:a16="http://schemas.microsoft.com/office/drawing/2014/main" id="{94284C65-1D31-8540-8446-E79997B658F8}"/>
              </a:ext>
            </a:extLst>
          </p:cNvPr>
          <p:cNvSpPr/>
          <p:nvPr userDrawn="1"/>
        </p:nvSpPr>
        <p:spPr>
          <a:xfrm>
            <a:off x="979317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1" name="Group 50">
            <a:extLst>
              <a:ext uri="{FF2B5EF4-FFF2-40B4-BE49-F238E27FC236}">
                <a16:creationId xmlns="" xmlns:a16="http://schemas.microsoft.com/office/drawing/2014/main" id="{438385EA-FB03-EE43-97B1-17EFDB14A84B}"/>
              </a:ext>
            </a:extLst>
          </p:cNvPr>
          <p:cNvGrpSpPr/>
          <p:nvPr userDrawn="1"/>
        </p:nvGrpSpPr>
        <p:grpSpPr>
          <a:xfrm rot="10800000" flipH="1">
            <a:off x="10350351" y="3779718"/>
            <a:ext cx="141882" cy="70941"/>
            <a:chOff x="683419" y="5379244"/>
            <a:chExt cx="180974" cy="90487"/>
          </a:xfrm>
        </p:grpSpPr>
        <p:cxnSp>
          <p:nvCxnSpPr>
            <p:cNvPr id="57" name="Straight Connector 56">
              <a:extLst>
                <a:ext uri="{FF2B5EF4-FFF2-40B4-BE49-F238E27FC236}">
                  <a16:creationId xmlns="" xmlns:a16="http://schemas.microsoft.com/office/drawing/2014/main" id="{AC7E54CA-7E3D-6646-8507-ECADDCA1103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FBCE2B9B-CB43-B449-855E-9933962A722A}"/>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59" name="Text Placeholder 16">
            <a:extLst>
              <a:ext uri="{FF2B5EF4-FFF2-40B4-BE49-F238E27FC236}">
                <a16:creationId xmlns="" xmlns:a16="http://schemas.microsoft.com/office/drawing/2014/main" id="{240AA92F-4DEF-B040-8A08-9A476AE26C9E}"/>
              </a:ext>
            </a:extLst>
          </p:cNvPr>
          <p:cNvSpPr>
            <a:spLocks noGrp="1"/>
          </p:cNvSpPr>
          <p:nvPr>
            <p:ph type="body" sz="quarter" idx="33"/>
          </p:nvPr>
        </p:nvSpPr>
        <p:spPr>
          <a:xfrm>
            <a:off x="9136416"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3" name="Text Placeholder 16">
            <a:extLst>
              <a:ext uri="{FF2B5EF4-FFF2-40B4-BE49-F238E27FC236}">
                <a16:creationId xmlns="" xmlns:a16="http://schemas.microsoft.com/office/drawing/2014/main" id="{172ABEAC-E545-534A-9AAF-BB8F5DD70486}"/>
              </a:ext>
            </a:extLst>
          </p:cNvPr>
          <p:cNvSpPr>
            <a:spLocks noGrp="1"/>
          </p:cNvSpPr>
          <p:nvPr>
            <p:ph type="body" sz="quarter" idx="34"/>
          </p:nvPr>
        </p:nvSpPr>
        <p:spPr>
          <a:xfrm>
            <a:off x="9136416"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3259469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fographics 12">
    <p:spTree>
      <p:nvGrpSpPr>
        <p:cNvPr id="1" name=""/>
        <p:cNvGrpSpPr/>
        <p:nvPr/>
      </p:nvGrpSpPr>
      <p:grpSpPr>
        <a:xfrm>
          <a:off x="0" y="0"/>
          <a:ext cx="0" cy="0"/>
          <a:chOff x="0" y="0"/>
          <a:chExt cx="0" cy="0"/>
        </a:xfrm>
      </p:grpSpPr>
      <p:sp>
        <p:nvSpPr>
          <p:cNvPr id="43" name="Shape 2587">
            <a:extLst>
              <a:ext uri="{FF2B5EF4-FFF2-40B4-BE49-F238E27FC236}">
                <a16:creationId xmlns="" xmlns:a16="http://schemas.microsoft.com/office/drawing/2014/main" id="{80E4798C-8845-41F5-A026-2B29D0BC59DF}"/>
              </a:ext>
            </a:extLst>
          </p:cNvPr>
          <p:cNvSpPr/>
          <p:nvPr userDrawn="1"/>
        </p:nvSpPr>
        <p:spPr>
          <a:xfrm>
            <a:off x="7270970" y="3617714"/>
            <a:ext cx="4365479" cy="436547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4" name="Freeform 6">
            <a:extLst>
              <a:ext uri="{FF2B5EF4-FFF2-40B4-BE49-F238E27FC236}">
                <a16:creationId xmlns="" xmlns:a16="http://schemas.microsoft.com/office/drawing/2014/main" id="{0968A5F7-5DDD-4276-A205-AF0985208091}"/>
              </a:ext>
            </a:extLst>
          </p:cNvPr>
          <p:cNvSpPr>
            <a:spLocks/>
          </p:cNvSpPr>
          <p:nvPr userDrawn="1"/>
        </p:nvSpPr>
        <p:spPr bwMode="auto">
          <a:xfrm>
            <a:off x="1" y="2350436"/>
            <a:ext cx="9309100"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254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Shape 2587">
            <a:extLst>
              <a:ext uri="{FF2B5EF4-FFF2-40B4-BE49-F238E27FC236}">
                <a16:creationId xmlns="" xmlns:a16="http://schemas.microsoft.com/office/drawing/2014/main" id="{5BD0CC05-CC8E-4461-9AC4-8C8F06577DF6}"/>
              </a:ext>
            </a:extLst>
          </p:cNvPr>
          <p:cNvSpPr/>
          <p:nvPr userDrawn="1"/>
        </p:nvSpPr>
        <p:spPr>
          <a:xfrm>
            <a:off x="9191200" y="906314"/>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gradFill>
            <a:gsLst>
              <a:gs pos="1200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8" name="Oval 47">
            <a:extLst>
              <a:ext uri="{FF2B5EF4-FFF2-40B4-BE49-F238E27FC236}">
                <a16:creationId xmlns="" xmlns:a16="http://schemas.microsoft.com/office/drawing/2014/main" id="{EC19CE59-D5A1-4E42-870F-B213A76812FB}"/>
              </a:ext>
            </a:extLst>
          </p:cNvPr>
          <p:cNvSpPr/>
          <p:nvPr userDrawn="1"/>
        </p:nvSpPr>
        <p:spPr>
          <a:xfrm>
            <a:off x="1399591" y="365403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344644" y="397599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087793" y="2912383"/>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166978" y="3167668"/>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2070304" y="3412931"/>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1" name="Shape 2587">
            <a:extLst>
              <a:ext uri="{FF2B5EF4-FFF2-40B4-BE49-F238E27FC236}">
                <a16:creationId xmlns="" xmlns:a16="http://schemas.microsoft.com/office/drawing/2014/main" id="{023A9D6F-01D5-4159-91DC-9C170F5AC5BF}"/>
              </a:ext>
            </a:extLst>
          </p:cNvPr>
          <p:cNvSpPr/>
          <p:nvPr userDrawn="1"/>
        </p:nvSpPr>
        <p:spPr>
          <a:xfrm>
            <a:off x="3500422" y="2524283"/>
            <a:ext cx="1214237" cy="121423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745108" y="2651390"/>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4002052" y="563538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7856845" y="4843778"/>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426488" y="6080323"/>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426488" y="5773595"/>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290842" y="5291988"/>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290842" y="4985260"/>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856368" y="2517087"/>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856368" y="2210359"/>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531173" y="1780825"/>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531173" y="1474097"/>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302683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nfographics 12">
    <p:spTree>
      <p:nvGrpSpPr>
        <p:cNvPr id="1" name=""/>
        <p:cNvGrpSpPr/>
        <p:nvPr/>
      </p:nvGrpSpPr>
      <p:grpSpPr>
        <a:xfrm>
          <a:off x="0" y="0"/>
          <a:ext cx="0" cy="0"/>
          <a:chOff x="0" y="0"/>
          <a:chExt cx="0" cy="0"/>
        </a:xfrm>
      </p:grpSpPr>
      <p:sp>
        <p:nvSpPr>
          <p:cNvPr id="43" name="Shape 2587">
            <a:extLst>
              <a:ext uri="{FF2B5EF4-FFF2-40B4-BE49-F238E27FC236}">
                <a16:creationId xmlns="" xmlns:a16="http://schemas.microsoft.com/office/drawing/2014/main" id="{80E4798C-8845-41F5-A026-2B29D0BC59DF}"/>
              </a:ext>
            </a:extLst>
          </p:cNvPr>
          <p:cNvSpPr/>
          <p:nvPr userDrawn="1"/>
        </p:nvSpPr>
        <p:spPr>
          <a:xfrm>
            <a:off x="7270970" y="3617714"/>
            <a:ext cx="4365479" cy="436547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4" name="Freeform 6">
            <a:extLst>
              <a:ext uri="{FF2B5EF4-FFF2-40B4-BE49-F238E27FC236}">
                <a16:creationId xmlns="" xmlns:a16="http://schemas.microsoft.com/office/drawing/2014/main" id="{0968A5F7-5DDD-4276-A205-AF0985208091}"/>
              </a:ext>
            </a:extLst>
          </p:cNvPr>
          <p:cNvSpPr>
            <a:spLocks/>
          </p:cNvSpPr>
          <p:nvPr userDrawn="1"/>
        </p:nvSpPr>
        <p:spPr bwMode="auto">
          <a:xfrm>
            <a:off x="1" y="2350436"/>
            <a:ext cx="9309100"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254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Shape 2587">
            <a:extLst>
              <a:ext uri="{FF2B5EF4-FFF2-40B4-BE49-F238E27FC236}">
                <a16:creationId xmlns="" xmlns:a16="http://schemas.microsoft.com/office/drawing/2014/main" id="{5BD0CC05-CC8E-4461-9AC4-8C8F06577DF6}"/>
              </a:ext>
            </a:extLst>
          </p:cNvPr>
          <p:cNvSpPr/>
          <p:nvPr userDrawn="1"/>
        </p:nvSpPr>
        <p:spPr>
          <a:xfrm>
            <a:off x="9191200" y="906314"/>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gradFill>
            <a:gsLst>
              <a:gs pos="12000">
                <a:schemeClr val="accent3">
                  <a:lumMod val="75000"/>
                </a:schemeClr>
              </a:gs>
              <a:gs pos="100000">
                <a:schemeClr val="accent3"/>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8" name="Oval 47">
            <a:extLst>
              <a:ext uri="{FF2B5EF4-FFF2-40B4-BE49-F238E27FC236}">
                <a16:creationId xmlns="" xmlns:a16="http://schemas.microsoft.com/office/drawing/2014/main" id="{EC19CE59-D5A1-4E42-870F-B213A76812FB}"/>
              </a:ext>
            </a:extLst>
          </p:cNvPr>
          <p:cNvSpPr/>
          <p:nvPr userDrawn="1"/>
        </p:nvSpPr>
        <p:spPr>
          <a:xfrm>
            <a:off x="1399591" y="365403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344644" y="397599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087793" y="2912383"/>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166978" y="3167668"/>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2070304" y="3412931"/>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1" name="Shape 2587">
            <a:extLst>
              <a:ext uri="{FF2B5EF4-FFF2-40B4-BE49-F238E27FC236}">
                <a16:creationId xmlns="" xmlns:a16="http://schemas.microsoft.com/office/drawing/2014/main" id="{023A9D6F-01D5-4159-91DC-9C170F5AC5BF}"/>
              </a:ext>
            </a:extLst>
          </p:cNvPr>
          <p:cNvSpPr/>
          <p:nvPr userDrawn="1"/>
        </p:nvSpPr>
        <p:spPr>
          <a:xfrm>
            <a:off x="3500422" y="2524283"/>
            <a:ext cx="1214237" cy="121423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745108" y="2651390"/>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4002052" y="563538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7856845" y="4843778"/>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426488" y="6080323"/>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426488" y="5773595"/>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290842" y="5291988"/>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290842" y="4985260"/>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856368" y="2517087"/>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856368" y="2210359"/>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531173" y="1780825"/>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531173" y="1474097"/>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24465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phics 14">
    <p:spTree>
      <p:nvGrpSpPr>
        <p:cNvPr id="1" name=""/>
        <p:cNvGrpSpPr/>
        <p:nvPr/>
      </p:nvGrpSpPr>
      <p:grpSpPr>
        <a:xfrm>
          <a:off x="0" y="0"/>
          <a:ext cx="0" cy="0"/>
          <a:chOff x="0" y="0"/>
          <a:chExt cx="0" cy="0"/>
        </a:xfrm>
      </p:grpSpPr>
      <p:sp>
        <p:nvSpPr>
          <p:cNvPr id="34" name="Freeform 11">
            <a:extLst>
              <a:ext uri="{FF2B5EF4-FFF2-40B4-BE49-F238E27FC236}">
                <a16:creationId xmlns="" xmlns:a16="http://schemas.microsoft.com/office/drawing/2014/main" id="{06A83186-7906-4AA4-A41A-C01F876B0F6A}"/>
              </a:ext>
            </a:extLst>
          </p:cNvPr>
          <p:cNvSpPr>
            <a:spLocks/>
          </p:cNvSpPr>
          <p:nvPr userDrawn="1"/>
        </p:nvSpPr>
        <p:spPr bwMode="auto">
          <a:xfrm>
            <a:off x="1971172"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5" name="Freeform 14">
            <a:extLst>
              <a:ext uri="{FF2B5EF4-FFF2-40B4-BE49-F238E27FC236}">
                <a16:creationId xmlns="" xmlns:a16="http://schemas.microsoft.com/office/drawing/2014/main" id="{190B03C6-33D0-443A-9193-FC59F7879949}"/>
              </a:ext>
            </a:extLst>
          </p:cNvPr>
          <p:cNvSpPr>
            <a:spLocks/>
          </p:cNvSpPr>
          <p:nvPr userDrawn="1"/>
        </p:nvSpPr>
        <p:spPr bwMode="auto">
          <a:xfrm>
            <a:off x="2049302" y="4672582"/>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 xmlns:a16="http://schemas.microsoft.com/office/drawing/2014/main" id="{C22C56A2-1305-43DA-9FDC-85070EF7356B}"/>
              </a:ext>
            </a:extLst>
          </p:cNvPr>
          <p:cNvSpPr>
            <a:spLocks/>
          </p:cNvSpPr>
          <p:nvPr userDrawn="1"/>
        </p:nvSpPr>
        <p:spPr bwMode="auto">
          <a:xfrm>
            <a:off x="1231435"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7" name="Oval 16">
            <a:extLst>
              <a:ext uri="{FF2B5EF4-FFF2-40B4-BE49-F238E27FC236}">
                <a16:creationId xmlns="" xmlns:a16="http://schemas.microsoft.com/office/drawing/2014/main" id="{13A8764F-740F-4840-B77F-751D506FF152}"/>
              </a:ext>
            </a:extLst>
          </p:cNvPr>
          <p:cNvSpPr>
            <a:spLocks noChangeArrowheads="1"/>
          </p:cNvSpPr>
          <p:nvPr userDrawn="1"/>
        </p:nvSpPr>
        <p:spPr bwMode="auto">
          <a:xfrm>
            <a:off x="1364421"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b="1">
              <a:solidFill>
                <a:schemeClr val="accent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8" name="Freeform 17">
            <a:extLst>
              <a:ext uri="{FF2B5EF4-FFF2-40B4-BE49-F238E27FC236}">
                <a16:creationId xmlns="" xmlns:a16="http://schemas.microsoft.com/office/drawing/2014/main" id="{5D460B17-FADB-42F7-8AF1-89F3EED7E4E1}"/>
              </a:ext>
            </a:extLst>
          </p:cNvPr>
          <p:cNvSpPr>
            <a:spLocks/>
          </p:cNvSpPr>
          <p:nvPr userDrawn="1"/>
        </p:nvSpPr>
        <p:spPr bwMode="auto">
          <a:xfrm>
            <a:off x="4620928"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9" name="Freeform 18">
            <a:extLst>
              <a:ext uri="{FF2B5EF4-FFF2-40B4-BE49-F238E27FC236}">
                <a16:creationId xmlns="" xmlns:a16="http://schemas.microsoft.com/office/drawing/2014/main" id="{6EDBE147-47CA-42D3-968F-BB3DEF21057E}"/>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 xmlns:a16="http://schemas.microsoft.com/office/drawing/2014/main" id="{DDECD4D5-D0FD-4B66-A506-F63EF6696C88}"/>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 xmlns:a16="http://schemas.microsoft.com/office/drawing/2014/main" id="{0D082388-38B8-4485-85A8-8D36D0521118}"/>
              </a:ext>
            </a:extLst>
          </p:cNvPr>
          <p:cNvSpPr>
            <a:spLocks/>
          </p:cNvSpPr>
          <p:nvPr userDrawn="1"/>
        </p:nvSpPr>
        <p:spPr bwMode="auto">
          <a:xfrm>
            <a:off x="4699057" y="4672582"/>
            <a:ext cx="129662" cy="99740"/>
          </a:xfrm>
          <a:custGeom>
            <a:avLst/>
            <a:gdLst>
              <a:gd name="T0" fmla="*/ 33 w 33"/>
              <a:gd name="T1" fmla="*/ 0 h 25"/>
              <a:gd name="T2" fmla="*/ 0 w 33"/>
              <a:gd name="T3" fmla="*/ 0 h 25"/>
              <a:gd name="T4" fmla="*/ 0 w 33"/>
              <a:gd name="T5" fmla="*/ 25 h 25"/>
              <a:gd name="T6" fmla="*/ 17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1" y="20"/>
                  <a:pt x="17" y="20"/>
                </a:cubicBezTo>
                <a:cubicBezTo>
                  <a:pt x="23" y="20"/>
                  <a:pt x="28" y="22"/>
                  <a:pt x="33" y="25"/>
                </a:cubicBezTo>
                <a:cubicBezTo>
                  <a:pt x="33" y="0"/>
                  <a:pt x="33" y="0"/>
                  <a:pt x="3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 xmlns:a16="http://schemas.microsoft.com/office/drawing/2014/main" id="{EC82976A-92E6-4FAB-B484-DB31CA7E5856}"/>
              </a:ext>
            </a:extLst>
          </p:cNvPr>
          <p:cNvSpPr>
            <a:spLocks/>
          </p:cNvSpPr>
          <p:nvPr userDrawn="1"/>
        </p:nvSpPr>
        <p:spPr bwMode="auto">
          <a:xfrm>
            <a:off x="3884515"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5" name="Oval 22">
            <a:extLst>
              <a:ext uri="{FF2B5EF4-FFF2-40B4-BE49-F238E27FC236}">
                <a16:creationId xmlns="" xmlns:a16="http://schemas.microsoft.com/office/drawing/2014/main" id="{FFC4BEB6-B2C1-4DDA-9674-855685B265CB}"/>
              </a:ext>
            </a:extLst>
          </p:cNvPr>
          <p:cNvSpPr>
            <a:spLocks noChangeArrowheads="1"/>
          </p:cNvSpPr>
          <p:nvPr userDrawn="1"/>
        </p:nvSpPr>
        <p:spPr bwMode="auto">
          <a:xfrm>
            <a:off x="4019164"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2"/>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46" name="Freeform 23">
            <a:extLst>
              <a:ext uri="{FF2B5EF4-FFF2-40B4-BE49-F238E27FC236}">
                <a16:creationId xmlns="" xmlns:a16="http://schemas.microsoft.com/office/drawing/2014/main" id="{76B01798-FCDB-4B0C-AD3D-325E6F7CDB0B}"/>
              </a:ext>
            </a:extLst>
          </p:cNvPr>
          <p:cNvSpPr>
            <a:spLocks/>
          </p:cNvSpPr>
          <p:nvPr userDrawn="1"/>
        </p:nvSpPr>
        <p:spPr bwMode="auto">
          <a:xfrm>
            <a:off x="7274008"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9" name="Freeform 24">
            <a:extLst>
              <a:ext uri="{FF2B5EF4-FFF2-40B4-BE49-F238E27FC236}">
                <a16:creationId xmlns="" xmlns:a16="http://schemas.microsoft.com/office/drawing/2014/main" id="{807BAF84-ED61-42A3-B1BC-303EC39B64E9}"/>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 xmlns:a16="http://schemas.microsoft.com/office/drawing/2014/main" id="{C1DFABAA-A23C-4168-94F9-7E38D44E1D95}"/>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 xmlns:a16="http://schemas.microsoft.com/office/drawing/2014/main" id="{95C2323C-6F87-42B5-B049-2A16126FBF04}"/>
              </a:ext>
            </a:extLst>
          </p:cNvPr>
          <p:cNvSpPr>
            <a:spLocks/>
          </p:cNvSpPr>
          <p:nvPr userDrawn="1"/>
        </p:nvSpPr>
        <p:spPr bwMode="auto">
          <a:xfrm>
            <a:off x="7352138" y="4672582"/>
            <a:ext cx="129662" cy="99740"/>
          </a:xfrm>
          <a:custGeom>
            <a:avLst/>
            <a:gdLst>
              <a:gd name="T0" fmla="*/ 33 w 33"/>
              <a:gd name="T1" fmla="*/ 0 h 25"/>
              <a:gd name="T2" fmla="*/ 0 w 33"/>
              <a:gd name="T3" fmla="*/ 0 h 25"/>
              <a:gd name="T4" fmla="*/ 0 w 33"/>
              <a:gd name="T5" fmla="*/ 25 h 25"/>
              <a:gd name="T6" fmla="*/ 16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0" y="20"/>
                  <a:pt x="16" y="20"/>
                </a:cubicBezTo>
                <a:cubicBezTo>
                  <a:pt x="22" y="20"/>
                  <a:pt x="28" y="22"/>
                  <a:pt x="33" y="25"/>
                </a:cubicBezTo>
                <a:cubicBezTo>
                  <a:pt x="33" y="0"/>
                  <a:pt x="33" y="0"/>
                  <a:pt x="3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7">
            <a:extLst>
              <a:ext uri="{FF2B5EF4-FFF2-40B4-BE49-F238E27FC236}">
                <a16:creationId xmlns="" xmlns:a16="http://schemas.microsoft.com/office/drawing/2014/main" id="{08D9EF60-7096-4B0E-AD95-3236E30E3241}"/>
              </a:ext>
            </a:extLst>
          </p:cNvPr>
          <p:cNvSpPr>
            <a:spLocks/>
          </p:cNvSpPr>
          <p:nvPr userDrawn="1"/>
        </p:nvSpPr>
        <p:spPr bwMode="auto">
          <a:xfrm>
            <a:off x="6534271"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Oval 28">
            <a:extLst>
              <a:ext uri="{FF2B5EF4-FFF2-40B4-BE49-F238E27FC236}">
                <a16:creationId xmlns="" xmlns:a16="http://schemas.microsoft.com/office/drawing/2014/main" id="{2966B2E4-BD8B-416B-B085-63F725B8A6A0}"/>
              </a:ext>
            </a:extLst>
          </p:cNvPr>
          <p:cNvSpPr>
            <a:spLocks noChangeArrowheads="1"/>
          </p:cNvSpPr>
          <p:nvPr userDrawn="1"/>
        </p:nvSpPr>
        <p:spPr bwMode="auto">
          <a:xfrm>
            <a:off x="6668920"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3"/>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59" name="Freeform 29">
            <a:extLst>
              <a:ext uri="{FF2B5EF4-FFF2-40B4-BE49-F238E27FC236}">
                <a16:creationId xmlns="" xmlns:a16="http://schemas.microsoft.com/office/drawing/2014/main" id="{9FB8F7D1-0F32-4AB3-B6DC-471E4D7EAB16}"/>
              </a:ext>
            </a:extLst>
          </p:cNvPr>
          <p:cNvSpPr>
            <a:spLocks/>
          </p:cNvSpPr>
          <p:nvPr userDrawn="1"/>
        </p:nvSpPr>
        <p:spPr bwMode="auto">
          <a:xfrm>
            <a:off x="9927088"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3" name="Freeform 30">
            <a:extLst>
              <a:ext uri="{FF2B5EF4-FFF2-40B4-BE49-F238E27FC236}">
                <a16:creationId xmlns="" xmlns:a16="http://schemas.microsoft.com/office/drawing/2014/main" id="{FC64434E-8C97-4971-A636-7F01C5E65696}"/>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 xmlns:a16="http://schemas.microsoft.com/office/drawing/2014/main" id="{61A8823B-8714-448D-A16A-AF552DD63067}"/>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a:extLst>
              <a:ext uri="{FF2B5EF4-FFF2-40B4-BE49-F238E27FC236}">
                <a16:creationId xmlns="" xmlns:a16="http://schemas.microsoft.com/office/drawing/2014/main" id="{F528E356-252C-424C-8BB2-48900DA918A7}"/>
              </a:ext>
            </a:extLst>
          </p:cNvPr>
          <p:cNvSpPr>
            <a:spLocks/>
          </p:cNvSpPr>
          <p:nvPr userDrawn="1"/>
        </p:nvSpPr>
        <p:spPr bwMode="auto">
          <a:xfrm>
            <a:off x="9189013"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6" name="Oval 34">
            <a:extLst>
              <a:ext uri="{FF2B5EF4-FFF2-40B4-BE49-F238E27FC236}">
                <a16:creationId xmlns="" xmlns:a16="http://schemas.microsoft.com/office/drawing/2014/main" id="{F798CD91-4420-420D-88E1-0F4EEBF6BBF6}"/>
              </a:ext>
            </a:extLst>
          </p:cNvPr>
          <p:cNvSpPr>
            <a:spLocks noChangeArrowheads="1"/>
          </p:cNvSpPr>
          <p:nvPr userDrawn="1"/>
        </p:nvSpPr>
        <p:spPr bwMode="auto">
          <a:xfrm>
            <a:off x="9322000"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4"/>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67" name="Text Placeholder 16">
            <a:extLst>
              <a:ext uri="{FF2B5EF4-FFF2-40B4-BE49-F238E27FC236}">
                <a16:creationId xmlns="" xmlns:a16="http://schemas.microsoft.com/office/drawing/2014/main" id="{71965465-F886-496A-82F6-79C2476A3D3E}"/>
              </a:ext>
            </a:extLst>
          </p:cNvPr>
          <p:cNvSpPr>
            <a:spLocks noGrp="1"/>
          </p:cNvSpPr>
          <p:nvPr>
            <p:ph type="body" sz="quarter" idx="25"/>
          </p:nvPr>
        </p:nvSpPr>
        <p:spPr>
          <a:xfrm>
            <a:off x="1111284" y="5198441"/>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A632B837-8E5D-4864-891D-6E53BA3B8159}"/>
              </a:ext>
            </a:extLst>
          </p:cNvPr>
          <p:cNvSpPr>
            <a:spLocks noGrp="1"/>
          </p:cNvSpPr>
          <p:nvPr>
            <p:ph type="body" sz="quarter" idx="26"/>
          </p:nvPr>
        </p:nvSpPr>
        <p:spPr>
          <a:xfrm>
            <a:off x="3763533" y="5198440"/>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9" name="Text Placeholder 16">
            <a:extLst>
              <a:ext uri="{FF2B5EF4-FFF2-40B4-BE49-F238E27FC236}">
                <a16:creationId xmlns="" xmlns:a16="http://schemas.microsoft.com/office/drawing/2014/main" id="{2C48F975-F81F-4FBE-810E-1B975D4A61E1}"/>
              </a:ext>
            </a:extLst>
          </p:cNvPr>
          <p:cNvSpPr>
            <a:spLocks noGrp="1"/>
          </p:cNvSpPr>
          <p:nvPr>
            <p:ph type="body" sz="quarter" idx="27"/>
          </p:nvPr>
        </p:nvSpPr>
        <p:spPr>
          <a:xfrm>
            <a:off x="6414951"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66B3A0F7-90F7-4722-A55D-0A175EA6F8C4}"/>
              </a:ext>
            </a:extLst>
          </p:cNvPr>
          <p:cNvSpPr>
            <a:spLocks noGrp="1"/>
          </p:cNvSpPr>
          <p:nvPr>
            <p:ph type="body" sz="quarter" idx="28"/>
          </p:nvPr>
        </p:nvSpPr>
        <p:spPr>
          <a:xfrm>
            <a:off x="9066369"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1" name="Text Placeholder 16">
            <a:extLst>
              <a:ext uri="{FF2B5EF4-FFF2-40B4-BE49-F238E27FC236}">
                <a16:creationId xmlns="" xmlns:a16="http://schemas.microsoft.com/office/drawing/2014/main" id="{B5486EB7-8F44-448F-A63A-17967658B02E}"/>
              </a:ext>
            </a:extLst>
          </p:cNvPr>
          <p:cNvSpPr>
            <a:spLocks noGrp="1"/>
          </p:cNvSpPr>
          <p:nvPr>
            <p:ph type="body" sz="quarter" idx="29"/>
          </p:nvPr>
        </p:nvSpPr>
        <p:spPr>
          <a:xfrm>
            <a:off x="1303057"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89" name="Text Placeholder 16">
            <a:extLst>
              <a:ext uri="{FF2B5EF4-FFF2-40B4-BE49-F238E27FC236}">
                <a16:creationId xmlns="" xmlns:a16="http://schemas.microsoft.com/office/drawing/2014/main" id="{62871DDC-1331-438C-A2CB-64C042129BEF}"/>
              </a:ext>
            </a:extLst>
          </p:cNvPr>
          <p:cNvSpPr>
            <a:spLocks noGrp="1"/>
          </p:cNvSpPr>
          <p:nvPr>
            <p:ph type="body" sz="quarter" idx="30"/>
          </p:nvPr>
        </p:nvSpPr>
        <p:spPr>
          <a:xfrm>
            <a:off x="3955306" y="3755071"/>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0" name="Text Placeholder 16">
            <a:extLst>
              <a:ext uri="{FF2B5EF4-FFF2-40B4-BE49-F238E27FC236}">
                <a16:creationId xmlns="" xmlns:a16="http://schemas.microsoft.com/office/drawing/2014/main" id="{88866D9B-5FA1-4757-9FDE-56C0AE44C602}"/>
              </a:ext>
            </a:extLst>
          </p:cNvPr>
          <p:cNvSpPr>
            <a:spLocks noGrp="1"/>
          </p:cNvSpPr>
          <p:nvPr>
            <p:ph type="body" sz="quarter" idx="31"/>
          </p:nvPr>
        </p:nvSpPr>
        <p:spPr>
          <a:xfrm>
            <a:off x="6613278"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1" name="Text Placeholder 16">
            <a:extLst>
              <a:ext uri="{FF2B5EF4-FFF2-40B4-BE49-F238E27FC236}">
                <a16:creationId xmlns="" xmlns:a16="http://schemas.microsoft.com/office/drawing/2014/main" id="{2B39A72A-5493-425C-8FFF-324A1A903198}"/>
              </a:ext>
            </a:extLst>
          </p:cNvPr>
          <p:cNvSpPr>
            <a:spLocks noGrp="1"/>
          </p:cNvSpPr>
          <p:nvPr>
            <p:ph type="body" sz="quarter" idx="32"/>
          </p:nvPr>
        </p:nvSpPr>
        <p:spPr>
          <a:xfrm>
            <a:off x="9258142"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46466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1">
    <p:spTree>
      <p:nvGrpSpPr>
        <p:cNvPr id="1" name=""/>
        <p:cNvGrpSpPr/>
        <p:nvPr/>
      </p:nvGrpSpPr>
      <p:grpSpPr>
        <a:xfrm>
          <a:off x="0" y="0"/>
          <a:ext cx="0" cy="0"/>
          <a:chOff x="0" y="0"/>
          <a:chExt cx="0" cy="0"/>
        </a:xfrm>
      </p:grpSpPr>
      <p:sp>
        <p:nvSpPr>
          <p:cNvPr id="7" name="Picture Placeholder 2">
            <a:extLst>
              <a:ext uri="{FF2B5EF4-FFF2-40B4-BE49-F238E27FC236}">
                <a16:creationId xmlns="" xmlns:a16="http://schemas.microsoft.com/office/drawing/2014/main" id="{E6DDF896-A3D4-4C3C-9DCC-473705E25F28}"/>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lvl1pPr>
          </a:lstStyle>
          <a:p>
            <a:endParaRPr lang="ro-RO"/>
          </a:p>
        </p:txBody>
      </p:sp>
      <p:sp>
        <p:nvSpPr>
          <p:cNvPr id="14" name="Text Placeholder 16">
            <a:extLst>
              <a:ext uri="{FF2B5EF4-FFF2-40B4-BE49-F238E27FC236}">
                <a16:creationId xmlns="" xmlns:a16="http://schemas.microsoft.com/office/drawing/2014/main" id="{3D2A499C-D2BD-4FE9-A9A2-45DE4E1E9D80}"/>
              </a:ext>
            </a:extLst>
          </p:cNvPr>
          <p:cNvSpPr>
            <a:spLocks noGrp="1"/>
          </p:cNvSpPr>
          <p:nvPr>
            <p:ph type="body" sz="quarter" idx="16" hasCustomPrompt="1"/>
          </p:nvPr>
        </p:nvSpPr>
        <p:spPr>
          <a:xfrm>
            <a:off x="4508500" y="3395126"/>
            <a:ext cx="3194050" cy="753796"/>
          </a:xfrm>
          <a:prstGeom prst="rect">
            <a:avLst/>
          </a:prstGeom>
        </p:spPr>
        <p:txBody>
          <a:bodyPr wrap="square" anchor="b">
            <a:spAutoFit/>
          </a:bodyPr>
          <a:lstStyle>
            <a:lvl1pPr marL="0" indent="0" algn="ctr">
              <a:lnSpc>
                <a:spcPct val="150000"/>
              </a:lnSpc>
              <a:spcBef>
                <a:spcPts val="0"/>
              </a:spcBef>
              <a:buNone/>
              <a:defRPr sz="3200" b="1">
                <a:solidFill>
                  <a:schemeClr val="bg1"/>
                </a:solidFill>
                <a:latin typeface="+mn-lt"/>
              </a:defRPr>
            </a:lvl1pPr>
          </a:lstStyle>
          <a:p>
            <a:pPr lvl="0"/>
            <a:r>
              <a:rPr lang="en-US" dirty="0"/>
              <a:t>Title</a:t>
            </a:r>
            <a:endParaRPr lang="ro-RO" dirty="0"/>
          </a:p>
        </p:txBody>
      </p:sp>
      <p:sp>
        <p:nvSpPr>
          <p:cNvPr id="16" name="Text Placeholder 16">
            <a:extLst>
              <a:ext uri="{FF2B5EF4-FFF2-40B4-BE49-F238E27FC236}">
                <a16:creationId xmlns="" xmlns:a16="http://schemas.microsoft.com/office/drawing/2014/main" id="{531CFA7C-636B-476A-AF78-D935AAC3CE27}"/>
              </a:ext>
            </a:extLst>
          </p:cNvPr>
          <p:cNvSpPr>
            <a:spLocks noGrp="1"/>
          </p:cNvSpPr>
          <p:nvPr>
            <p:ph type="body" sz="quarter" idx="17" hasCustomPrompt="1"/>
          </p:nvPr>
        </p:nvSpPr>
        <p:spPr>
          <a:xfrm>
            <a:off x="4508500" y="3923219"/>
            <a:ext cx="3194050" cy="379591"/>
          </a:xfrm>
          <a:prstGeom prst="rect">
            <a:avLst/>
          </a:prstGeom>
        </p:spPr>
        <p:txBody>
          <a:bodyPr wrap="square">
            <a:spAutoFit/>
          </a:bodyPr>
          <a:lstStyle>
            <a:lvl1pPr marL="0" indent="0" algn="ctr">
              <a:lnSpc>
                <a:spcPct val="150000"/>
              </a:lnSpc>
              <a:spcBef>
                <a:spcPts val="0"/>
              </a:spcBef>
              <a:buNone/>
              <a:defRPr sz="14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472241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fographics 14">
    <p:spTree>
      <p:nvGrpSpPr>
        <p:cNvPr id="1" name=""/>
        <p:cNvGrpSpPr/>
        <p:nvPr/>
      </p:nvGrpSpPr>
      <p:grpSpPr>
        <a:xfrm>
          <a:off x="0" y="0"/>
          <a:ext cx="0" cy="0"/>
          <a:chOff x="0" y="0"/>
          <a:chExt cx="0" cy="0"/>
        </a:xfrm>
      </p:grpSpPr>
      <p:sp>
        <p:nvSpPr>
          <p:cNvPr id="34" name="Freeform 11">
            <a:extLst>
              <a:ext uri="{FF2B5EF4-FFF2-40B4-BE49-F238E27FC236}">
                <a16:creationId xmlns="" xmlns:a16="http://schemas.microsoft.com/office/drawing/2014/main" id="{06A83186-7906-4AA4-A41A-C01F876B0F6A}"/>
              </a:ext>
            </a:extLst>
          </p:cNvPr>
          <p:cNvSpPr>
            <a:spLocks/>
          </p:cNvSpPr>
          <p:nvPr userDrawn="1"/>
        </p:nvSpPr>
        <p:spPr bwMode="auto">
          <a:xfrm>
            <a:off x="1971172"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5" name="Freeform 14">
            <a:extLst>
              <a:ext uri="{FF2B5EF4-FFF2-40B4-BE49-F238E27FC236}">
                <a16:creationId xmlns="" xmlns:a16="http://schemas.microsoft.com/office/drawing/2014/main" id="{190B03C6-33D0-443A-9193-FC59F7879949}"/>
              </a:ext>
            </a:extLst>
          </p:cNvPr>
          <p:cNvSpPr>
            <a:spLocks/>
          </p:cNvSpPr>
          <p:nvPr userDrawn="1"/>
        </p:nvSpPr>
        <p:spPr bwMode="auto">
          <a:xfrm>
            <a:off x="2049302" y="4672582"/>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 xmlns:a16="http://schemas.microsoft.com/office/drawing/2014/main" id="{C22C56A2-1305-43DA-9FDC-85070EF7356B}"/>
              </a:ext>
            </a:extLst>
          </p:cNvPr>
          <p:cNvSpPr>
            <a:spLocks/>
          </p:cNvSpPr>
          <p:nvPr userDrawn="1"/>
        </p:nvSpPr>
        <p:spPr bwMode="auto">
          <a:xfrm>
            <a:off x="1231435"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7" name="Oval 16">
            <a:extLst>
              <a:ext uri="{FF2B5EF4-FFF2-40B4-BE49-F238E27FC236}">
                <a16:creationId xmlns="" xmlns:a16="http://schemas.microsoft.com/office/drawing/2014/main" id="{13A8764F-740F-4840-B77F-751D506FF152}"/>
              </a:ext>
            </a:extLst>
          </p:cNvPr>
          <p:cNvSpPr>
            <a:spLocks noChangeArrowheads="1"/>
          </p:cNvSpPr>
          <p:nvPr userDrawn="1"/>
        </p:nvSpPr>
        <p:spPr bwMode="auto">
          <a:xfrm>
            <a:off x="1364421"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b="1">
              <a:solidFill>
                <a:schemeClr val="accent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8" name="Freeform 17">
            <a:extLst>
              <a:ext uri="{FF2B5EF4-FFF2-40B4-BE49-F238E27FC236}">
                <a16:creationId xmlns="" xmlns:a16="http://schemas.microsoft.com/office/drawing/2014/main" id="{5D460B17-FADB-42F7-8AF1-89F3EED7E4E1}"/>
              </a:ext>
            </a:extLst>
          </p:cNvPr>
          <p:cNvSpPr>
            <a:spLocks/>
          </p:cNvSpPr>
          <p:nvPr userDrawn="1"/>
        </p:nvSpPr>
        <p:spPr bwMode="auto">
          <a:xfrm>
            <a:off x="4620928"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9" name="Freeform 18">
            <a:extLst>
              <a:ext uri="{FF2B5EF4-FFF2-40B4-BE49-F238E27FC236}">
                <a16:creationId xmlns="" xmlns:a16="http://schemas.microsoft.com/office/drawing/2014/main" id="{6EDBE147-47CA-42D3-968F-BB3DEF21057E}"/>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 xmlns:a16="http://schemas.microsoft.com/office/drawing/2014/main" id="{DDECD4D5-D0FD-4B66-A506-F63EF6696C88}"/>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 xmlns:a16="http://schemas.microsoft.com/office/drawing/2014/main" id="{0D082388-38B8-4485-85A8-8D36D0521118}"/>
              </a:ext>
            </a:extLst>
          </p:cNvPr>
          <p:cNvSpPr>
            <a:spLocks/>
          </p:cNvSpPr>
          <p:nvPr userDrawn="1"/>
        </p:nvSpPr>
        <p:spPr bwMode="auto">
          <a:xfrm>
            <a:off x="4699057" y="4672582"/>
            <a:ext cx="129662" cy="99740"/>
          </a:xfrm>
          <a:custGeom>
            <a:avLst/>
            <a:gdLst>
              <a:gd name="T0" fmla="*/ 33 w 33"/>
              <a:gd name="T1" fmla="*/ 0 h 25"/>
              <a:gd name="T2" fmla="*/ 0 w 33"/>
              <a:gd name="T3" fmla="*/ 0 h 25"/>
              <a:gd name="T4" fmla="*/ 0 w 33"/>
              <a:gd name="T5" fmla="*/ 25 h 25"/>
              <a:gd name="T6" fmla="*/ 17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1" y="20"/>
                  <a:pt x="17" y="20"/>
                </a:cubicBezTo>
                <a:cubicBezTo>
                  <a:pt x="23" y="20"/>
                  <a:pt x="28" y="22"/>
                  <a:pt x="33" y="25"/>
                </a:cubicBezTo>
                <a:cubicBezTo>
                  <a:pt x="33" y="0"/>
                  <a:pt x="33" y="0"/>
                  <a:pt x="3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 xmlns:a16="http://schemas.microsoft.com/office/drawing/2014/main" id="{EC82976A-92E6-4FAB-B484-DB31CA7E5856}"/>
              </a:ext>
            </a:extLst>
          </p:cNvPr>
          <p:cNvSpPr>
            <a:spLocks/>
          </p:cNvSpPr>
          <p:nvPr userDrawn="1"/>
        </p:nvSpPr>
        <p:spPr bwMode="auto">
          <a:xfrm>
            <a:off x="3884515"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5" name="Oval 22">
            <a:extLst>
              <a:ext uri="{FF2B5EF4-FFF2-40B4-BE49-F238E27FC236}">
                <a16:creationId xmlns="" xmlns:a16="http://schemas.microsoft.com/office/drawing/2014/main" id="{FFC4BEB6-B2C1-4DDA-9674-855685B265CB}"/>
              </a:ext>
            </a:extLst>
          </p:cNvPr>
          <p:cNvSpPr>
            <a:spLocks noChangeArrowheads="1"/>
          </p:cNvSpPr>
          <p:nvPr userDrawn="1"/>
        </p:nvSpPr>
        <p:spPr bwMode="auto">
          <a:xfrm>
            <a:off x="4019164"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2"/>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46" name="Freeform 23">
            <a:extLst>
              <a:ext uri="{FF2B5EF4-FFF2-40B4-BE49-F238E27FC236}">
                <a16:creationId xmlns="" xmlns:a16="http://schemas.microsoft.com/office/drawing/2014/main" id="{76B01798-FCDB-4B0C-AD3D-325E6F7CDB0B}"/>
              </a:ext>
            </a:extLst>
          </p:cNvPr>
          <p:cNvSpPr>
            <a:spLocks/>
          </p:cNvSpPr>
          <p:nvPr userDrawn="1"/>
        </p:nvSpPr>
        <p:spPr bwMode="auto">
          <a:xfrm>
            <a:off x="7274008"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9" name="Freeform 24">
            <a:extLst>
              <a:ext uri="{FF2B5EF4-FFF2-40B4-BE49-F238E27FC236}">
                <a16:creationId xmlns="" xmlns:a16="http://schemas.microsoft.com/office/drawing/2014/main" id="{807BAF84-ED61-42A3-B1BC-303EC39B64E9}"/>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 xmlns:a16="http://schemas.microsoft.com/office/drawing/2014/main" id="{C1DFABAA-A23C-4168-94F9-7E38D44E1D95}"/>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 xmlns:a16="http://schemas.microsoft.com/office/drawing/2014/main" id="{95C2323C-6F87-42B5-B049-2A16126FBF04}"/>
              </a:ext>
            </a:extLst>
          </p:cNvPr>
          <p:cNvSpPr>
            <a:spLocks/>
          </p:cNvSpPr>
          <p:nvPr userDrawn="1"/>
        </p:nvSpPr>
        <p:spPr bwMode="auto">
          <a:xfrm>
            <a:off x="7352138" y="4672582"/>
            <a:ext cx="129662" cy="99740"/>
          </a:xfrm>
          <a:custGeom>
            <a:avLst/>
            <a:gdLst>
              <a:gd name="T0" fmla="*/ 33 w 33"/>
              <a:gd name="T1" fmla="*/ 0 h 25"/>
              <a:gd name="T2" fmla="*/ 0 w 33"/>
              <a:gd name="T3" fmla="*/ 0 h 25"/>
              <a:gd name="T4" fmla="*/ 0 w 33"/>
              <a:gd name="T5" fmla="*/ 25 h 25"/>
              <a:gd name="T6" fmla="*/ 16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0" y="20"/>
                  <a:pt x="16" y="20"/>
                </a:cubicBezTo>
                <a:cubicBezTo>
                  <a:pt x="22" y="20"/>
                  <a:pt x="28" y="22"/>
                  <a:pt x="33" y="25"/>
                </a:cubicBezTo>
                <a:cubicBezTo>
                  <a:pt x="33" y="0"/>
                  <a:pt x="33" y="0"/>
                  <a:pt x="3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7">
            <a:extLst>
              <a:ext uri="{FF2B5EF4-FFF2-40B4-BE49-F238E27FC236}">
                <a16:creationId xmlns="" xmlns:a16="http://schemas.microsoft.com/office/drawing/2014/main" id="{08D9EF60-7096-4B0E-AD95-3236E30E3241}"/>
              </a:ext>
            </a:extLst>
          </p:cNvPr>
          <p:cNvSpPr>
            <a:spLocks/>
          </p:cNvSpPr>
          <p:nvPr userDrawn="1"/>
        </p:nvSpPr>
        <p:spPr bwMode="auto">
          <a:xfrm>
            <a:off x="6534271"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Oval 28">
            <a:extLst>
              <a:ext uri="{FF2B5EF4-FFF2-40B4-BE49-F238E27FC236}">
                <a16:creationId xmlns="" xmlns:a16="http://schemas.microsoft.com/office/drawing/2014/main" id="{2966B2E4-BD8B-416B-B085-63F725B8A6A0}"/>
              </a:ext>
            </a:extLst>
          </p:cNvPr>
          <p:cNvSpPr>
            <a:spLocks noChangeArrowheads="1"/>
          </p:cNvSpPr>
          <p:nvPr userDrawn="1"/>
        </p:nvSpPr>
        <p:spPr bwMode="auto">
          <a:xfrm>
            <a:off x="6668920"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3"/>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59" name="Freeform 29">
            <a:extLst>
              <a:ext uri="{FF2B5EF4-FFF2-40B4-BE49-F238E27FC236}">
                <a16:creationId xmlns="" xmlns:a16="http://schemas.microsoft.com/office/drawing/2014/main" id="{9FB8F7D1-0F32-4AB3-B6DC-471E4D7EAB16}"/>
              </a:ext>
            </a:extLst>
          </p:cNvPr>
          <p:cNvSpPr>
            <a:spLocks/>
          </p:cNvSpPr>
          <p:nvPr userDrawn="1"/>
        </p:nvSpPr>
        <p:spPr bwMode="auto">
          <a:xfrm>
            <a:off x="9927088"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3" name="Freeform 30">
            <a:extLst>
              <a:ext uri="{FF2B5EF4-FFF2-40B4-BE49-F238E27FC236}">
                <a16:creationId xmlns="" xmlns:a16="http://schemas.microsoft.com/office/drawing/2014/main" id="{FC64434E-8C97-4971-A636-7F01C5E65696}"/>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 xmlns:a16="http://schemas.microsoft.com/office/drawing/2014/main" id="{61A8823B-8714-448D-A16A-AF552DD63067}"/>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a:extLst>
              <a:ext uri="{FF2B5EF4-FFF2-40B4-BE49-F238E27FC236}">
                <a16:creationId xmlns="" xmlns:a16="http://schemas.microsoft.com/office/drawing/2014/main" id="{F528E356-252C-424C-8BB2-48900DA918A7}"/>
              </a:ext>
            </a:extLst>
          </p:cNvPr>
          <p:cNvSpPr>
            <a:spLocks/>
          </p:cNvSpPr>
          <p:nvPr userDrawn="1"/>
        </p:nvSpPr>
        <p:spPr bwMode="auto">
          <a:xfrm>
            <a:off x="9189013"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6" name="Oval 34">
            <a:extLst>
              <a:ext uri="{FF2B5EF4-FFF2-40B4-BE49-F238E27FC236}">
                <a16:creationId xmlns="" xmlns:a16="http://schemas.microsoft.com/office/drawing/2014/main" id="{F798CD91-4420-420D-88E1-0F4EEBF6BBF6}"/>
              </a:ext>
            </a:extLst>
          </p:cNvPr>
          <p:cNvSpPr>
            <a:spLocks noChangeArrowheads="1"/>
          </p:cNvSpPr>
          <p:nvPr userDrawn="1"/>
        </p:nvSpPr>
        <p:spPr bwMode="auto">
          <a:xfrm>
            <a:off x="9322000"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4"/>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67" name="Text Placeholder 16">
            <a:extLst>
              <a:ext uri="{FF2B5EF4-FFF2-40B4-BE49-F238E27FC236}">
                <a16:creationId xmlns="" xmlns:a16="http://schemas.microsoft.com/office/drawing/2014/main" id="{71965465-F886-496A-82F6-79C2476A3D3E}"/>
              </a:ext>
            </a:extLst>
          </p:cNvPr>
          <p:cNvSpPr>
            <a:spLocks noGrp="1"/>
          </p:cNvSpPr>
          <p:nvPr>
            <p:ph type="body" sz="quarter" idx="25"/>
          </p:nvPr>
        </p:nvSpPr>
        <p:spPr>
          <a:xfrm>
            <a:off x="1111284" y="5198441"/>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A632B837-8E5D-4864-891D-6E53BA3B8159}"/>
              </a:ext>
            </a:extLst>
          </p:cNvPr>
          <p:cNvSpPr>
            <a:spLocks noGrp="1"/>
          </p:cNvSpPr>
          <p:nvPr>
            <p:ph type="body" sz="quarter" idx="26"/>
          </p:nvPr>
        </p:nvSpPr>
        <p:spPr>
          <a:xfrm>
            <a:off x="3763533" y="5198440"/>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9" name="Text Placeholder 16">
            <a:extLst>
              <a:ext uri="{FF2B5EF4-FFF2-40B4-BE49-F238E27FC236}">
                <a16:creationId xmlns="" xmlns:a16="http://schemas.microsoft.com/office/drawing/2014/main" id="{2C48F975-F81F-4FBE-810E-1B975D4A61E1}"/>
              </a:ext>
            </a:extLst>
          </p:cNvPr>
          <p:cNvSpPr>
            <a:spLocks noGrp="1"/>
          </p:cNvSpPr>
          <p:nvPr>
            <p:ph type="body" sz="quarter" idx="27"/>
          </p:nvPr>
        </p:nvSpPr>
        <p:spPr>
          <a:xfrm>
            <a:off x="6414951"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66B3A0F7-90F7-4722-A55D-0A175EA6F8C4}"/>
              </a:ext>
            </a:extLst>
          </p:cNvPr>
          <p:cNvSpPr>
            <a:spLocks noGrp="1"/>
          </p:cNvSpPr>
          <p:nvPr>
            <p:ph type="body" sz="quarter" idx="28"/>
          </p:nvPr>
        </p:nvSpPr>
        <p:spPr>
          <a:xfrm>
            <a:off x="9066369"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1" name="Text Placeholder 16">
            <a:extLst>
              <a:ext uri="{FF2B5EF4-FFF2-40B4-BE49-F238E27FC236}">
                <a16:creationId xmlns="" xmlns:a16="http://schemas.microsoft.com/office/drawing/2014/main" id="{B5486EB7-8F44-448F-A63A-17967658B02E}"/>
              </a:ext>
            </a:extLst>
          </p:cNvPr>
          <p:cNvSpPr>
            <a:spLocks noGrp="1"/>
          </p:cNvSpPr>
          <p:nvPr>
            <p:ph type="body" sz="quarter" idx="29"/>
          </p:nvPr>
        </p:nvSpPr>
        <p:spPr>
          <a:xfrm>
            <a:off x="1303057"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89" name="Text Placeholder 16">
            <a:extLst>
              <a:ext uri="{FF2B5EF4-FFF2-40B4-BE49-F238E27FC236}">
                <a16:creationId xmlns="" xmlns:a16="http://schemas.microsoft.com/office/drawing/2014/main" id="{62871DDC-1331-438C-A2CB-64C042129BEF}"/>
              </a:ext>
            </a:extLst>
          </p:cNvPr>
          <p:cNvSpPr>
            <a:spLocks noGrp="1"/>
          </p:cNvSpPr>
          <p:nvPr>
            <p:ph type="body" sz="quarter" idx="30"/>
          </p:nvPr>
        </p:nvSpPr>
        <p:spPr>
          <a:xfrm>
            <a:off x="3955306" y="3755071"/>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0" name="Text Placeholder 16">
            <a:extLst>
              <a:ext uri="{FF2B5EF4-FFF2-40B4-BE49-F238E27FC236}">
                <a16:creationId xmlns="" xmlns:a16="http://schemas.microsoft.com/office/drawing/2014/main" id="{88866D9B-5FA1-4757-9FDE-56C0AE44C602}"/>
              </a:ext>
            </a:extLst>
          </p:cNvPr>
          <p:cNvSpPr>
            <a:spLocks noGrp="1"/>
          </p:cNvSpPr>
          <p:nvPr>
            <p:ph type="body" sz="quarter" idx="31"/>
          </p:nvPr>
        </p:nvSpPr>
        <p:spPr>
          <a:xfrm>
            <a:off x="6613278"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1" name="Text Placeholder 16">
            <a:extLst>
              <a:ext uri="{FF2B5EF4-FFF2-40B4-BE49-F238E27FC236}">
                <a16:creationId xmlns="" xmlns:a16="http://schemas.microsoft.com/office/drawing/2014/main" id="{2B39A72A-5493-425C-8FFF-324A1A903198}"/>
              </a:ext>
            </a:extLst>
          </p:cNvPr>
          <p:cNvSpPr>
            <a:spLocks noGrp="1"/>
          </p:cNvSpPr>
          <p:nvPr>
            <p:ph type="body" sz="quarter" idx="32"/>
          </p:nvPr>
        </p:nvSpPr>
        <p:spPr>
          <a:xfrm>
            <a:off x="9258142"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83035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013448" y="256776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017958" y="259374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2682628" y="384374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2692126" y="386972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024007" y="509032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028517" y="511630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8126789" y="256350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8131299" y="258948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8453641" y="384374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8458151" y="386972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8126666" y="508760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8131176" y="511358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088324"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2764545"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12649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8204737"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8539774"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820473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333175" y="3886204"/>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9128470" y="2831764"/>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9128470" y="2571662"/>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9122656" y="5377618"/>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9122656" y="5117516"/>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9457124" y="4154965"/>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9457124" y="3894863"/>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601660" y="5366050"/>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601660" y="5105948"/>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605983" y="2831158"/>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605983" y="2571056"/>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601660" y="4130850"/>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601660" y="3870748"/>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1679688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013448" y="256776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017958" y="259374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2682628" y="384374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2692126" y="386972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024007" y="509032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028517" y="511630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8126789" y="256350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8131299" y="258948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8453641" y="384374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8458151" y="386972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8126666" y="508760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8131176" y="511358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088324"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2764545"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12649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8204737"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8539774"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820473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333175" y="3886204"/>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9128470" y="2831764"/>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9128470" y="2571662"/>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9122656" y="5377618"/>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9122656" y="5117516"/>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9457124" y="4154965"/>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9457124" y="3894863"/>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601660" y="5366050"/>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601660" y="5105948"/>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605983" y="2831158"/>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605983" y="2571056"/>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601660" y="4130850"/>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601660" y="3870748"/>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140984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grpSp>
        <p:nvGrpSpPr>
          <p:cNvPr id="2" name="Group 1">
            <a:extLst>
              <a:ext uri="{FF2B5EF4-FFF2-40B4-BE49-F238E27FC236}">
                <a16:creationId xmlns="" xmlns:a16="http://schemas.microsoft.com/office/drawing/2014/main" id="{3B376C61-CCE1-F24D-AEC2-379614B7B32E}"/>
              </a:ext>
            </a:extLst>
          </p:cNvPr>
          <p:cNvGrpSpPr/>
          <p:nvPr userDrawn="1"/>
        </p:nvGrpSpPr>
        <p:grpSpPr>
          <a:xfrm>
            <a:off x="4442481" y="2564494"/>
            <a:ext cx="3114206" cy="2801556"/>
            <a:chOff x="3935951" y="2335426"/>
            <a:chExt cx="4125192" cy="3711044"/>
          </a:xfrm>
        </p:grpSpPr>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gr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568182" y="2311272"/>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572692" y="2337249"/>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3237362" y="358724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3246860" y="361322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578741" y="483383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583251" y="485980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7549752" y="227283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7554262" y="229881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7876604" y="355307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7881114" y="357904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7549629" y="4796931"/>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7554139" y="4822908"/>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643058" y="2621270"/>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3319279" y="391318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681232" y="5145368"/>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7627700" y="258709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7962737" y="387900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7627701" y="5111191"/>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267542" y="3621477"/>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8551433" y="2541091"/>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8551433" y="2280989"/>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8545619" y="5086945"/>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8545619" y="4826843"/>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8880087" y="3864292"/>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8880087" y="3604190"/>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1156394" y="5109554"/>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1156394" y="4849452"/>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1160717" y="2574662"/>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1160717" y="2314560"/>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1156394" y="3874354"/>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1156394" y="3614252"/>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3" name="Arc 2">
            <a:extLst>
              <a:ext uri="{FF2B5EF4-FFF2-40B4-BE49-F238E27FC236}">
                <a16:creationId xmlns="" xmlns:a16="http://schemas.microsoft.com/office/drawing/2014/main" id="{DB285424-50B6-7D4D-8CDE-746D2D3A14E8}"/>
              </a:ext>
            </a:extLst>
          </p:cNvPr>
          <p:cNvSpPr/>
          <p:nvPr userDrawn="1"/>
        </p:nvSpPr>
        <p:spPr>
          <a:xfrm rot="8100000">
            <a:off x="4191896" y="2607539"/>
            <a:ext cx="3501687" cy="3529278"/>
          </a:xfrm>
          <a:prstGeom prst="arc">
            <a:avLst/>
          </a:prstGeom>
          <a:ln w="28575">
            <a:solidFill>
              <a:schemeClr val="bg1">
                <a:lumMod val="85000"/>
              </a:schemeClr>
            </a:solidFill>
            <a:prstDash val="sysDot"/>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08111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grpSp>
        <p:nvGrpSpPr>
          <p:cNvPr id="2" name="Group 1">
            <a:extLst>
              <a:ext uri="{FF2B5EF4-FFF2-40B4-BE49-F238E27FC236}">
                <a16:creationId xmlns="" xmlns:a16="http://schemas.microsoft.com/office/drawing/2014/main" id="{3B376C61-CCE1-F24D-AEC2-379614B7B32E}"/>
              </a:ext>
            </a:extLst>
          </p:cNvPr>
          <p:cNvGrpSpPr/>
          <p:nvPr userDrawn="1"/>
        </p:nvGrpSpPr>
        <p:grpSpPr>
          <a:xfrm>
            <a:off x="4442481" y="2564494"/>
            <a:ext cx="3114206" cy="2801556"/>
            <a:chOff x="3935951" y="2335426"/>
            <a:chExt cx="4125192" cy="3711044"/>
          </a:xfrm>
        </p:grpSpPr>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gr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568182" y="2311272"/>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572692" y="2337249"/>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3237362" y="358724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3246860" y="361322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578741" y="483383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583251" y="485980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7549752" y="227283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7554262" y="229881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7876604" y="355307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7881114" y="357904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7549629" y="4796931"/>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7554139" y="4822908"/>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643058" y="2621270"/>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3319279" y="391318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681232" y="5145368"/>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7627700" y="258709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7962737" y="387900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7627701" y="5111191"/>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267542" y="3621477"/>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8551433" y="2541091"/>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8551433" y="2280989"/>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8545619" y="5086945"/>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8545619" y="4826843"/>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8880087" y="3864292"/>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8880087" y="3604190"/>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1156394" y="5109554"/>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1156394" y="4849452"/>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1160717" y="2574662"/>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1160717" y="2314560"/>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1156394" y="3874354"/>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1156394" y="3614252"/>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3" name="Arc 2">
            <a:extLst>
              <a:ext uri="{FF2B5EF4-FFF2-40B4-BE49-F238E27FC236}">
                <a16:creationId xmlns="" xmlns:a16="http://schemas.microsoft.com/office/drawing/2014/main" id="{DB285424-50B6-7D4D-8CDE-746D2D3A14E8}"/>
              </a:ext>
            </a:extLst>
          </p:cNvPr>
          <p:cNvSpPr/>
          <p:nvPr userDrawn="1"/>
        </p:nvSpPr>
        <p:spPr>
          <a:xfrm rot="8100000">
            <a:off x="4191896" y="2607539"/>
            <a:ext cx="3501687" cy="3529278"/>
          </a:xfrm>
          <a:prstGeom prst="arc">
            <a:avLst/>
          </a:prstGeom>
          <a:ln w="28575">
            <a:solidFill>
              <a:schemeClr val="bg1">
                <a:lumMod val="85000"/>
              </a:schemeClr>
            </a:solidFill>
            <a:prstDash val="sysDot"/>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2416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ur Team 6">
    <p:spTree>
      <p:nvGrpSpPr>
        <p:cNvPr id="1" name=""/>
        <p:cNvGrpSpPr/>
        <p:nvPr/>
      </p:nvGrpSpPr>
      <p:grpSpPr>
        <a:xfrm>
          <a:off x="0" y="0"/>
          <a:ext cx="0" cy="0"/>
          <a:chOff x="0" y="0"/>
          <a:chExt cx="0" cy="0"/>
        </a:xfrm>
      </p:grpSpPr>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7" name="Group 6">
            <a:extLst>
              <a:ext uri="{FF2B5EF4-FFF2-40B4-BE49-F238E27FC236}">
                <a16:creationId xmlns="" xmlns:a16="http://schemas.microsoft.com/office/drawing/2014/main" id="{66B09ACE-F65D-C046-9A77-9F79C60E02F7}"/>
              </a:ext>
            </a:extLst>
          </p:cNvPr>
          <p:cNvGrpSpPr/>
          <p:nvPr userDrawn="1"/>
        </p:nvGrpSpPr>
        <p:grpSpPr>
          <a:xfrm>
            <a:off x="5170899" y="2983210"/>
            <a:ext cx="1882364" cy="1966826"/>
            <a:chOff x="5080445" y="2549157"/>
            <a:chExt cx="2184695" cy="2282723"/>
          </a:xfrm>
        </p:grpSpPr>
        <p:sp>
          <p:nvSpPr>
            <p:cNvPr id="8" name="AutoShape 1">
              <a:extLst>
                <a:ext uri="{FF2B5EF4-FFF2-40B4-BE49-F238E27FC236}">
                  <a16:creationId xmlns="" xmlns:a16="http://schemas.microsoft.com/office/drawing/2014/main" id="{0AFB0699-E404-6448-9BF0-367A9504780E}"/>
                </a:ext>
              </a:extLst>
            </p:cNvPr>
            <p:cNvSpPr>
              <a:spLocks/>
            </p:cNvSpPr>
            <p:nvPr/>
          </p:nvSpPr>
          <p:spPr bwMode="auto">
            <a:xfrm rot="4672002">
              <a:off x="5051570" y="2578032"/>
              <a:ext cx="2230981" cy="2173231"/>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444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 name="AutoShape 1">
              <a:extLst>
                <a:ext uri="{FF2B5EF4-FFF2-40B4-BE49-F238E27FC236}">
                  <a16:creationId xmlns="" xmlns:a16="http://schemas.microsoft.com/office/drawing/2014/main" id="{EA8F1CC9-C5B7-6F47-B662-C4F19C387661}"/>
                </a:ext>
              </a:extLst>
            </p:cNvPr>
            <p:cNvSpPr>
              <a:spLocks/>
            </p:cNvSpPr>
            <p:nvPr/>
          </p:nvSpPr>
          <p:spPr bwMode="auto">
            <a:xfrm rot="6300000">
              <a:off x="5074787" y="2641527"/>
              <a:ext cx="2219072" cy="216163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0" name="Freeform: Shape 20">
            <a:extLst>
              <a:ext uri="{FF2B5EF4-FFF2-40B4-BE49-F238E27FC236}">
                <a16:creationId xmlns="" xmlns:a16="http://schemas.microsoft.com/office/drawing/2014/main" id="{78164421-2AD5-8F42-A339-0151C0FE8821}"/>
              </a:ext>
            </a:extLst>
          </p:cNvPr>
          <p:cNvSpPr/>
          <p:nvPr userDrawn="1"/>
        </p:nvSpPr>
        <p:spPr>
          <a:xfrm>
            <a:off x="8010274" y="2129049"/>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AutoShape 1">
            <a:extLst>
              <a:ext uri="{FF2B5EF4-FFF2-40B4-BE49-F238E27FC236}">
                <a16:creationId xmlns="" xmlns:a16="http://schemas.microsoft.com/office/drawing/2014/main" id="{5EB4B7A0-3397-3742-8A08-4022A70FB8E0}"/>
              </a:ext>
            </a:extLst>
          </p:cNvPr>
          <p:cNvSpPr>
            <a:spLocks/>
          </p:cNvSpPr>
          <p:nvPr userDrawn="1"/>
        </p:nvSpPr>
        <p:spPr bwMode="auto">
          <a:xfrm rot="6300000">
            <a:off x="7131342" y="1941546"/>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2" name="AutoShape 1">
            <a:extLst>
              <a:ext uri="{FF2B5EF4-FFF2-40B4-BE49-F238E27FC236}">
                <a16:creationId xmlns="" xmlns:a16="http://schemas.microsoft.com/office/drawing/2014/main" id="{10D7588A-0234-A943-9721-2EDB65930FF2}"/>
              </a:ext>
            </a:extLst>
          </p:cNvPr>
          <p:cNvSpPr>
            <a:spLocks/>
          </p:cNvSpPr>
          <p:nvPr userDrawn="1"/>
        </p:nvSpPr>
        <p:spPr bwMode="auto">
          <a:xfrm rot="6300000">
            <a:off x="7771354" y="3456910"/>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3" name="Freeform: Shape 24">
            <a:extLst>
              <a:ext uri="{FF2B5EF4-FFF2-40B4-BE49-F238E27FC236}">
                <a16:creationId xmlns="" xmlns:a16="http://schemas.microsoft.com/office/drawing/2014/main" id="{92F2CB50-CFDB-DC4D-981B-3E47DFD84C9D}"/>
              </a:ext>
            </a:extLst>
          </p:cNvPr>
          <p:cNvSpPr/>
          <p:nvPr userDrawn="1"/>
        </p:nvSpPr>
        <p:spPr>
          <a:xfrm>
            <a:off x="8010273" y="5158125"/>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AutoShape 1">
            <a:extLst>
              <a:ext uri="{FF2B5EF4-FFF2-40B4-BE49-F238E27FC236}">
                <a16:creationId xmlns="" xmlns:a16="http://schemas.microsoft.com/office/drawing/2014/main" id="{13695FFA-4F4A-EA47-9DEB-595926793FB0}"/>
              </a:ext>
            </a:extLst>
          </p:cNvPr>
          <p:cNvSpPr>
            <a:spLocks/>
          </p:cNvSpPr>
          <p:nvPr userDrawn="1"/>
        </p:nvSpPr>
        <p:spPr bwMode="auto">
          <a:xfrm rot="6300000">
            <a:off x="7131341" y="4970622"/>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5" name="Freeform: Shape 26">
            <a:extLst>
              <a:ext uri="{FF2B5EF4-FFF2-40B4-BE49-F238E27FC236}">
                <a16:creationId xmlns="" xmlns:a16="http://schemas.microsoft.com/office/drawing/2014/main" id="{34824E39-57E8-624A-9E17-C8A2FE36FECA}"/>
              </a:ext>
            </a:extLst>
          </p:cNvPr>
          <p:cNvSpPr/>
          <p:nvPr userDrawn="1"/>
        </p:nvSpPr>
        <p:spPr>
          <a:xfrm>
            <a:off x="1179488" y="2115308"/>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AutoShape 1">
            <a:extLst>
              <a:ext uri="{FF2B5EF4-FFF2-40B4-BE49-F238E27FC236}">
                <a16:creationId xmlns="" xmlns:a16="http://schemas.microsoft.com/office/drawing/2014/main" id="{91D94239-8939-8C43-9A4B-CF3AA161B508}"/>
              </a:ext>
            </a:extLst>
          </p:cNvPr>
          <p:cNvSpPr>
            <a:spLocks/>
          </p:cNvSpPr>
          <p:nvPr userDrawn="1"/>
        </p:nvSpPr>
        <p:spPr bwMode="auto">
          <a:xfrm rot="6300000">
            <a:off x="3853214" y="1949514"/>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7" name="Freeform: Shape 28">
            <a:extLst>
              <a:ext uri="{FF2B5EF4-FFF2-40B4-BE49-F238E27FC236}">
                <a16:creationId xmlns="" xmlns:a16="http://schemas.microsoft.com/office/drawing/2014/main" id="{4887B314-D7F4-1C42-8685-DBA14DA3B4D4}"/>
              </a:ext>
            </a:extLst>
          </p:cNvPr>
          <p:cNvSpPr/>
          <p:nvPr userDrawn="1"/>
        </p:nvSpPr>
        <p:spPr>
          <a:xfrm>
            <a:off x="661476" y="3622705"/>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AutoShape 1">
            <a:extLst>
              <a:ext uri="{FF2B5EF4-FFF2-40B4-BE49-F238E27FC236}">
                <a16:creationId xmlns="" xmlns:a16="http://schemas.microsoft.com/office/drawing/2014/main" id="{50A857B0-4DD6-5A4A-B5E5-DE16701113F6}"/>
              </a:ext>
            </a:extLst>
          </p:cNvPr>
          <p:cNvSpPr>
            <a:spLocks/>
          </p:cNvSpPr>
          <p:nvPr userDrawn="1"/>
        </p:nvSpPr>
        <p:spPr bwMode="auto">
          <a:xfrm rot="6300000">
            <a:off x="3335202" y="3456911"/>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9" name="Freeform: Shape 30">
            <a:extLst>
              <a:ext uri="{FF2B5EF4-FFF2-40B4-BE49-F238E27FC236}">
                <a16:creationId xmlns="" xmlns:a16="http://schemas.microsoft.com/office/drawing/2014/main" id="{311573CA-B580-7D4D-8B6E-9250A1127251}"/>
              </a:ext>
            </a:extLst>
          </p:cNvPr>
          <p:cNvSpPr/>
          <p:nvPr userDrawn="1"/>
        </p:nvSpPr>
        <p:spPr>
          <a:xfrm>
            <a:off x="1179488" y="5141243"/>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AutoShape 1">
            <a:extLst>
              <a:ext uri="{FF2B5EF4-FFF2-40B4-BE49-F238E27FC236}">
                <a16:creationId xmlns="" xmlns:a16="http://schemas.microsoft.com/office/drawing/2014/main" id="{DB1D0C89-1134-3943-94EE-65BC24943791}"/>
              </a:ext>
            </a:extLst>
          </p:cNvPr>
          <p:cNvSpPr>
            <a:spLocks/>
          </p:cNvSpPr>
          <p:nvPr userDrawn="1"/>
        </p:nvSpPr>
        <p:spPr bwMode="auto">
          <a:xfrm rot="6300000">
            <a:off x="3853214" y="4975449"/>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nvGrpSpPr>
          <p:cNvPr id="21" name="Group 20">
            <a:extLst>
              <a:ext uri="{FF2B5EF4-FFF2-40B4-BE49-F238E27FC236}">
                <a16:creationId xmlns="" xmlns:a16="http://schemas.microsoft.com/office/drawing/2014/main" id="{8BD707EF-50E0-A544-A104-4154BFC7CABE}"/>
              </a:ext>
            </a:extLst>
          </p:cNvPr>
          <p:cNvGrpSpPr/>
          <p:nvPr userDrawn="1"/>
        </p:nvGrpSpPr>
        <p:grpSpPr>
          <a:xfrm rot="16200000">
            <a:off x="7282535" y="3866612"/>
            <a:ext cx="234208" cy="117104"/>
            <a:chOff x="683419" y="5379244"/>
            <a:chExt cx="180974" cy="90487"/>
          </a:xfrm>
        </p:grpSpPr>
        <p:cxnSp>
          <p:nvCxnSpPr>
            <p:cNvPr id="22" name="Straight Connector 21">
              <a:extLst>
                <a:ext uri="{FF2B5EF4-FFF2-40B4-BE49-F238E27FC236}">
                  <a16:creationId xmlns="" xmlns:a16="http://schemas.microsoft.com/office/drawing/2014/main" id="{14AC9197-8E13-9442-98E2-19C20E2645CC}"/>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6CDCEF9-E89F-CB4B-9BD2-FD56C314DB7A}"/>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AEB4BFCA-04EE-B147-98B6-C07FDBA59EB6}"/>
              </a:ext>
            </a:extLst>
          </p:cNvPr>
          <p:cNvGrpSpPr/>
          <p:nvPr userDrawn="1"/>
        </p:nvGrpSpPr>
        <p:grpSpPr>
          <a:xfrm rot="5400000" flipH="1">
            <a:off x="4601568" y="3866612"/>
            <a:ext cx="234208" cy="117104"/>
            <a:chOff x="683419" y="5379244"/>
            <a:chExt cx="180974" cy="90487"/>
          </a:xfrm>
        </p:grpSpPr>
        <p:cxnSp>
          <p:nvCxnSpPr>
            <p:cNvPr id="25" name="Straight Connector 24">
              <a:extLst>
                <a:ext uri="{FF2B5EF4-FFF2-40B4-BE49-F238E27FC236}">
                  <a16:creationId xmlns="" xmlns:a16="http://schemas.microsoft.com/office/drawing/2014/main" id="{58569385-F886-934C-96AB-233898483D35}"/>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E36C584-2BA8-7A4F-BE7F-5C322C118817}"/>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1786BC55-F3E4-0649-9A2C-42BEF03C79DB}"/>
              </a:ext>
            </a:extLst>
          </p:cNvPr>
          <p:cNvGrpSpPr/>
          <p:nvPr userDrawn="1"/>
        </p:nvGrpSpPr>
        <p:grpSpPr>
          <a:xfrm rot="2700000" flipH="1">
            <a:off x="4868634" y="4898011"/>
            <a:ext cx="234208" cy="117104"/>
            <a:chOff x="683419" y="5379244"/>
            <a:chExt cx="180974" cy="90487"/>
          </a:xfrm>
        </p:grpSpPr>
        <p:cxnSp>
          <p:nvCxnSpPr>
            <p:cNvPr id="28" name="Straight Connector 27">
              <a:extLst>
                <a:ext uri="{FF2B5EF4-FFF2-40B4-BE49-F238E27FC236}">
                  <a16:creationId xmlns="" xmlns:a16="http://schemas.microsoft.com/office/drawing/2014/main" id="{AF478C8F-0ACA-144F-835A-4E8139EC623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9D68FD2-5C4D-3F46-AAF4-E662E94AD640}"/>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E99DA5AB-1944-9940-9897-94E1EA6557E7}"/>
              </a:ext>
            </a:extLst>
          </p:cNvPr>
          <p:cNvGrpSpPr/>
          <p:nvPr userDrawn="1"/>
        </p:nvGrpSpPr>
        <p:grpSpPr>
          <a:xfrm rot="8100000" flipH="1">
            <a:off x="4872692" y="2934162"/>
            <a:ext cx="234208" cy="117104"/>
            <a:chOff x="683419" y="5379244"/>
            <a:chExt cx="180974" cy="90487"/>
          </a:xfrm>
        </p:grpSpPr>
        <p:cxnSp>
          <p:nvCxnSpPr>
            <p:cNvPr id="31" name="Straight Connector 30">
              <a:extLst>
                <a:ext uri="{FF2B5EF4-FFF2-40B4-BE49-F238E27FC236}">
                  <a16:creationId xmlns="" xmlns:a16="http://schemas.microsoft.com/office/drawing/2014/main" id="{9F21A46B-1202-5C41-9678-4403DC6730C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14647350-E742-D947-B359-76F60E3AF05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 xmlns:a16="http://schemas.microsoft.com/office/drawing/2014/main" id="{A3C55AB0-D342-4645-9B3A-FCBB183F88A7}"/>
              </a:ext>
            </a:extLst>
          </p:cNvPr>
          <p:cNvGrpSpPr/>
          <p:nvPr userDrawn="1"/>
        </p:nvGrpSpPr>
        <p:grpSpPr>
          <a:xfrm rot="13500000">
            <a:off x="6769341" y="2934164"/>
            <a:ext cx="234208" cy="117104"/>
            <a:chOff x="683419" y="5379244"/>
            <a:chExt cx="180974" cy="90487"/>
          </a:xfrm>
        </p:grpSpPr>
        <p:cxnSp>
          <p:nvCxnSpPr>
            <p:cNvPr id="34" name="Straight Connector 33">
              <a:extLst>
                <a:ext uri="{FF2B5EF4-FFF2-40B4-BE49-F238E27FC236}">
                  <a16:creationId xmlns="" xmlns:a16="http://schemas.microsoft.com/office/drawing/2014/main" id="{7CB4F9D1-4B3A-2F43-857D-AC1E36A5D3C4}"/>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D4809873-2B88-DC44-94C0-D6D8DEFDDE07}"/>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 xmlns:a16="http://schemas.microsoft.com/office/drawing/2014/main" id="{06E602AE-9EFE-A549-A6AA-0AB03CE5FC14}"/>
              </a:ext>
            </a:extLst>
          </p:cNvPr>
          <p:cNvGrpSpPr/>
          <p:nvPr userDrawn="1"/>
        </p:nvGrpSpPr>
        <p:grpSpPr>
          <a:xfrm rot="18900000">
            <a:off x="6768058" y="4898010"/>
            <a:ext cx="234208" cy="117104"/>
            <a:chOff x="683419" y="5379244"/>
            <a:chExt cx="180974" cy="90487"/>
          </a:xfrm>
        </p:grpSpPr>
        <p:cxnSp>
          <p:nvCxnSpPr>
            <p:cNvPr id="37" name="Straight Connector 36">
              <a:extLst>
                <a:ext uri="{FF2B5EF4-FFF2-40B4-BE49-F238E27FC236}">
                  <a16:creationId xmlns="" xmlns:a16="http://schemas.microsoft.com/office/drawing/2014/main" id="{BBE783F9-6986-4842-8C0A-158E0C11091C}"/>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52AFA6E-DAED-E64F-8A05-DAD9B030E31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39" name="Text Placeholder 16">
            <a:extLst>
              <a:ext uri="{FF2B5EF4-FFF2-40B4-BE49-F238E27FC236}">
                <a16:creationId xmlns="" xmlns:a16="http://schemas.microsoft.com/office/drawing/2014/main" id="{BA98DFC2-2F4B-2549-848F-25CF887EF1E6}"/>
              </a:ext>
            </a:extLst>
          </p:cNvPr>
          <p:cNvSpPr>
            <a:spLocks noGrp="1"/>
          </p:cNvSpPr>
          <p:nvPr>
            <p:ph type="body" sz="quarter" idx="27" hasCustomPrompt="1"/>
          </p:nvPr>
        </p:nvSpPr>
        <p:spPr>
          <a:xfrm>
            <a:off x="1216313" y="2216489"/>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0" name="Text Placeholder 16">
            <a:extLst>
              <a:ext uri="{FF2B5EF4-FFF2-40B4-BE49-F238E27FC236}">
                <a16:creationId xmlns="" xmlns:a16="http://schemas.microsoft.com/office/drawing/2014/main" id="{AC089C7E-C579-7E47-82A5-D5C2479B5DAA}"/>
              </a:ext>
            </a:extLst>
          </p:cNvPr>
          <p:cNvSpPr>
            <a:spLocks noGrp="1"/>
          </p:cNvSpPr>
          <p:nvPr>
            <p:ph type="body" sz="quarter" idx="28" hasCustomPrompt="1"/>
          </p:nvPr>
        </p:nvSpPr>
        <p:spPr>
          <a:xfrm>
            <a:off x="661476" y="3723886"/>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1" name="Text Placeholder 16">
            <a:extLst>
              <a:ext uri="{FF2B5EF4-FFF2-40B4-BE49-F238E27FC236}">
                <a16:creationId xmlns="" xmlns:a16="http://schemas.microsoft.com/office/drawing/2014/main" id="{CC8024BB-CEEB-8C4D-B47B-1B856321EFC6}"/>
              </a:ext>
            </a:extLst>
          </p:cNvPr>
          <p:cNvSpPr>
            <a:spLocks noGrp="1"/>
          </p:cNvSpPr>
          <p:nvPr>
            <p:ph type="body" sz="quarter" idx="29" hasCustomPrompt="1"/>
          </p:nvPr>
        </p:nvSpPr>
        <p:spPr>
          <a:xfrm>
            <a:off x="1179488" y="5242324"/>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2" name="Text Placeholder 16">
            <a:extLst>
              <a:ext uri="{FF2B5EF4-FFF2-40B4-BE49-F238E27FC236}">
                <a16:creationId xmlns="" xmlns:a16="http://schemas.microsoft.com/office/drawing/2014/main" id="{2BC59EF9-CA04-AB4F-8627-569EC08DB473}"/>
              </a:ext>
            </a:extLst>
          </p:cNvPr>
          <p:cNvSpPr>
            <a:spLocks noGrp="1"/>
          </p:cNvSpPr>
          <p:nvPr>
            <p:ph type="body" sz="quarter" idx="30" hasCustomPrompt="1"/>
          </p:nvPr>
        </p:nvSpPr>
        <p:spPr>
          <a:xfrm>
            <a:off x="8325999" y="22302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3" name="Text Placeholder 16">
            <a:extLst>
              <a:ext uri="{FF2B5EF4-FFF2-40B4-BE49-F238E27FC236}">
                <a16:creationId xmlns="" xmlns:a16="http://schemas.microsoft.com/office/drawing/2014/main" id="{D1805CDF-7825-3C4F-956A-D29B627B7994}"/>
              </a:ext>
            </a:extLst>
          </p:cNvPr>
          <p:cNvSpPr>
            <a:spLocks noGrp="1"/>
          </p:cNvSpPr>
          <p:nvPr>
            <p:ph type="body" sz="quarter" idx="32" hasCustomPrompt="1"/>
          </p:nvPr>
        </p:nvSpPr>
        <p:spPr>
          <a:xfrm>
            <a:off x="8325817" y="5260959"/>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4" name="Freeform: Shape 24">
            <a:extLst>
              <a:ext uri="{FF2B5EF4-FFF2-40B4-BE49-F238E27FC236}">
                <a16:creationId xmlns="" xmlns:a16="http://schemas.microsoft.com/office/drawing/2014/main" id="{D5186650-1385-3C44-875C-FDB5A70E6CD4}"/>
              </a:ext>
            </a:extLst>
          </p:cNvPr>
          <p:cNvSpPr/>
          <p:nvPr userDrawn="1"/>
        </p:nvSpPr>
        <p:spPr>
          <a:xfrm>
            <a:off x="8630759" y="3655896"/>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5" name="Text Placeholder 16">
            <a:extLst>
              <a:ext uri="{FF2B5EF4-FFF2-40B4-BE49-F238E27FC236}">
                <a16:creationId xmlns="" xmlns:a16="http://schemas.microsoft.com/office/drawing/2014/main" id="{A96D6224-2CDB-5F4B-A3F7-ADB95D186CD7}"/>
              </a:ext>
            </a:extLst>
          </p:cNvPr>
          <p:cNvSpPr>
            <a:spLocks noGrp="1"/>
          </p:cNvSpPr>
          <p:nvPr>
            <p:ph type="body" sz="quarter" idx="99" hasCustomPrompt="1"/>
          </p:nvPr>
        </p:nvSpPr>
        <p:spPr>
          <a:xfrm>
            <a:off x="8946303" y="37587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6" name="Text Placeholder 16">
            <a:extLst>
              <a:ext uri="{FF2B5EF4-FFF2-40B4-BE49-F238E27FC236}">
                <a16:creationId xmlns="" xmlns:a16="http://schemas.microsoft.com/office/drawing/2014/main" id="{D6CC8F8C-CF2F-D24E-94E3-0AEB36922700}"/>
              </a:ext>
            </a:extLst>
          </p:cNvPr>
          <p:cNvSpPr>
            <a:spLocks noGrp="1"/>
          </p:cNvSpPr>
          <p:nvPr>
            <p:ph type="body" sz="quarter" idx="100" hasCustomPrompt="1"/>
          </p:nvPr>
        </p:nvSpPr>
        <p:spPr>
          <a:xfrm>
            <a:off x="1216313" y="2739004"/>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7" name="Text Placeholder 16">
            <a:extLst>
              <a:ext uri="{FF2B5EF4-FFF2-40B4-BE49-F238E27FC236}">
                <a16:creationId xmlns="" xmlns:a16="http://schemas.microsoft.com/office/drawing/2014/main" id="{CFDB7164-ED0A-5B44-BF5D-898F0C75C891}"/>
              </a:ext>
            </a:extLst>
          </p:cNvPr>
          <p:cNvSpPr>
            <a:spLocks noGrp="1"/>
          </p:cNvSpPr>
          <p:nvPr>
            <p:ph type="body" sz="quarter" idx="101" hasCustomPrompt="1"/>
          </p:nvPr>
        </p:nvSpPr>
        <p:spPr>
          <a:xfrm>
            <a:off x="661476" y="4246401"/>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8" name="Text Placeholder 16">
            <a:extLst>
              <a:ext uri="{FF2B5EF4-FFF2-40B4-BE49-F238E27FC236}">
                <a16:creationId xmlns="" xmlns:a16="http://schemas.microsoft.com/office/drawing/2014/main" id="{848EB1DF-FF87-564E-AE72-CDCF7CAD0107}"/>
              </a:ext>
            </a:extLst>
          </p:cNvPr>
          <p:cNvSpPr>
            <a:spLocks noGrp="1"/>
          </p:cNvSpPr>
          <p:nvPr>
            <p:ph type="body" sz="quarter" idx="102" hasCustomPrompt="1"/>
          </p:nvPr>
        </p:nvSpPr>
        <p:spPr>
          <a:xfrm>
            <a:off x="1179488" y="5764839"/>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9" name="Text Placeholder 16">
            <a:extLst>
              <a:ext uri="{FF2B5EF4-FFF2-40B4-BE49-F238E27FC236}">
                <a16:creationId xmlns="" xmlns:a16="http://schemas.microsoft.com/office/drawing/2014/main" id="{2C169D71-AE40-B646-80A2-7DF2ABE10F4F}"/>
              </a:ext>
            </a:extLst>
          </p:cNvPr>
          <p:cNvSpPr>
            <a:spLocks noGrp="1"/>
          </p:cNvSpPr>
          <p:nvPr>
            <p:ph type="body" sz="quarter" idx="103" hasCustomPrompt="1"/>
          </p:nvPr>
        </p:nvSpPr>
        <p:spPr>
          <a:xfrm>
            <a:off x="8325999" y="27527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0" name="Text Placeholder 16">
            <a:extLst>
              <a:ext uri="{FF2B5EF4-FFF2-40B4-BE49-F238E27FC236}">
                <a16:creationId xmlns="" xmlns:a16="http://schemas.microsoft.com/office/drawing/2014/main" id="{48140D01-8BC9-3244-9DBD-470730032EE4}"/>
              </a:ext>
            </a:extLst>
          </p:cNvPr>
          <p:cNvSpPr>
            <a:spLocks noGrp="1"/>
          </p:cNvSpPr>
          <p:nvPr>
            <p:ph type="body" sz="quarter" idx="104" hasCustomPrompt="1"/>
          </p:nvPr>
        </p:nvSpPr>
        <p:spPr>
          <a:xfrm>
            <a:off x="8325817" y="5783474"/>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1" name="Text Placeholder 16">
            <a:extLst>
              <a:ext uri="{FF2B5EF4-FFF2-40B4-BE49-F238E27FC236}">
                <a16:creationId xmlns="" xmlns:a16="http://schemas.microsoft.com/office/drawing/2014/main" id="{E31B9273-EB83-2C4A-A664-DDC3D57ED640}"/>
              </a:ext>
            </a:extLst>
          </p:cNvPr>
          <p:cNvSpPr>
            <a:spLocks noGrp="1"/>
          </p:cNvSpPr>
          <p:nvPr>
            <p:ph type="body" sz="quarter" idx="105" hasCustomPrompt="1"/>
          </p:nvPr>
        </p:nvSpPr>
        <p:spPr>
          <a:xfrm>
            <a:off x="8946303" y="42812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Tree>
    <p:extLst>
      <p:ext uri="{BB962C8B-B14F-4D97-AF65-F5344CB8AC3E}">
        <p14:creationId xmlns:p14="http://schemas.microsoft.com/office/powerpoint/2010/main" val="427806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Our Team 6">
    <p:spTree>
      <p:nvGrpSpPr>
        <p:cNvPr id="1" name=""/>
        <p:cNvGrpSpPr/>
        <p:nvPr/>
      </p:nvGrpSpPr>
      <p:grpSpPr>
        <a:xfrm>
          <a:off x="0" y="0"/>
          <a:ext cx="0" cy="0"/>
          <a:chOff x="0" y="0"/>
          <a:chExt cx="0" cy="0"/>
        </a:xfrm>
      </p:grpSpPr>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7" name="Group 6">
            <a:extLst>
              <a:ext uri="{FF2B5EF4-FFF2-40B4-BE49-F238E27FC236}">
                <a16:creationId xmlns="" xmlns:a16="http://schemas.microsoft.com/office/drawing/2014/main" id="{66B09ACE-F65D-C046-9A77-9F79C60E02F7}"/>
              </a:ext>
            </a:extLst>
          </p:cNvPr>
          <p:cNvGrpSpPr/>
          <p:nvPr userDrawn="1"/>
        </p:nvGrpSpPr>
        <p:grpSpPr>
          <a:xfrm>
            <a:off x="5170899" y="2983210"/>
            <a:ext cx="1882364" cy="1966826"/>
            <a:chOff x="5080445" y="2549157"/>
            <a:chExt cx="2184695" cy="2282723"/>
          </a:xfrm>
        </p:grpSpPr>
        <p:sp>
          <p:nvSpPr>
            <p:cNvPr id="8" name="AutoShape 1">
              <a:extLst>
                <a:ext uri="{FF2B5EF4-FFF2-40B4-BE49-F238E27FC236}">
                  <a16:creationId xmlns="" xmlns:a16="http://schemas.microsoft.com/office/drawing/2014/main" id="{0AFB0699-E404-6448-9BF0-367A9504780E}"/>
                </a:ext>
              </a:extLst>
            </p:cNvPr>
            <p:cNvSpPr>
              <a:spLocks/>
            </p:cNvSpPr>
            <p:nvPr/>
          </p:nvSpPr>
          <p:spPr bwMode="auto">
            <a:xfrm rot="4672002">
              <a:off x="5051570" y="2578032"/>
              <a:ext cx="2230981" cy="2173231"/>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444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 name="AutoShape 1">
              <a:extLst>
                <a:ext uri="{FF2B5EF4-FFF2-40B4-BE49-F238E27FC236}">
                  <a16:creationId xmlns="" xmlns:a16="http://schemas.microsoft.com/office/drawing/2014/main" id="{EA8F1CC9-C5B7-6F47-B662-C4F19C387661}"/>
                </a:ext>
              </a:extLst>
            </p:cNvPr>
            <p:cNvSpPr>
              <a:spLocks/>
            </p:cNvSpPr>
            <p:nvPr/>
          </p:nvSpPr>
          <p:spPr bwMode="auto">
            <a:xfrm rot="6300000">
              <a:off x="5074787" y="2641527"/>
              <a:ext cx="2219072" cy="216163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grpSp>
        <p:nvGrpSpPr>
          <p:cNvPr id="21" name="Group 20">
            <a:extLst>
              <a:ext uri="{FF2B5EF4-FFF2-40B4-BE49-F238E27FC236}">
                <a16:creationId xmlns="" xmlns:a16="http://schemas.microsoft.com/office/drawing/2014/main" id="{8BD707EF-50E0-A544-A104-4154BFC7CABE}"/>
              </a:ext>
            </a:extLst>
          </p:cNvPr>
          <p:cNvGrpSpPr/>
          <p:nvPr userDrawn="1"/>
        </p:nvGrpSpPr>
        <p:grpSpPr>
          <a:xfrm rot="16200000">
            <a:off x="7282535" y="3866612"/>
            <a:ext cx="234208" cy="117104"/>
            <a:chOff x="683419" y="5379244"/>
            <a:chExt cx="180974" cy="90487"/>
          </a:xfrm>
        </p:grpSpPr>
        <p:cxnSp>
          <p:nvCxnSpPr>
            <p:cNvPr id="22" name="Straight Connector 21">
              <a:extLst>
                <a:ext uri="{FF2B5EF4-FFF2-40B4-BE49-F238E27FC236}">
                  <a16:creationId xmlns="" xmlns:a16="http://schemas.microsoft.com/office/drawing/2014/main" id="{14AC9197-8E13-9442-98E2-19C20E2645CC}"/>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6CDCEF9-E89F-CB4B-9BD2-FD56C314DB7A}"/>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AEB4BFCA-04EE-B147-98B6-C07FDBA59EB6}"/>
              </a:ext>
            </a:extLst>
          </p:cNvPr>
          <p:cNvGrpSpPr/>
          <p:nvPr userDrawn="1"/>
        </p:nvGrpSpPr>
        <p:grpSpPr>
          <a:xfrm rot="5400000" flipH="1">
            <a:off x="4601568" y="3866612"/>
            <a:ext cx="234208" cy="117104"/>
            <a:chOff x="683419" y="5379244"/>
            <a:chExt cx="180974" cy="90487"/>
          </a:xfrm>
        </p:grpSpPr>
        <p:cxnSp>
          <p:nvCxnSpPr>
            <p:cNvPr id="25" name="Straight Connector 24">
              <a:extLst>
                <a:ext uri="{FF2B5EF4-FFF2-40B4-BE49-F238E27FC236}">
                  <a16:creationId xmlns="" xmlns:a16="http://schemas.microsoft.com/office/drawing/2014/main" id="{58569385-F886-934C-96AB-233898483D35}"/>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E36C584-2BA8-7A4F-BE7F-5C322C118817}"/>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1786BC55-F3E4-0649-9A2C-42BEF03C79DB}"/>
              </a:ext>
            </a:extLst>
          </p:cNvPr>
          <p:cNvGrpSpPr/>
          <p:nvPr userDrawn="1"/>
        </p:nvGrpSpPr>
        <p:grpSpPr>
          <a:xfrm rot="2700000" flipH="1">
            <a:off x="4868634" y="4898011"/>
            <a:ext cx="234208" cy="117104"/>
            <a:chOff x="683419" y="5379244"/>
            <a:chExt cx="180974" cy="90487"/>
          </a:xfrm>
        </p:grpSpPr>
        <p:cxnSp>
          <p:nvCxnSpPr>
            <p:cNvPr id="28" name="Straight Connector 27">
              <a:extLst>
                <a:ext uri="{FF2B5EF4-FFF2-40B4-BE49-F238E27FC236}">
                  <a16:creationId xmlns="" xmlns:a16="http://schemas.microsoft.com/office/drawing/2014/main" id="{AF478C8F-0ACA-144F-835A-4E8139EC623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9D68FD2-5C4D-3F46-AAF4-E662E94AD640}"/>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E99DA5AB-1944-9940-9897-94E1EA6557E7}"/>
              </a:ext>
            </a:extLst>
          </p:cNvPr>
          <p:cNvGrpSpPr/>
          <p:nvPr userDrawn="1"/>
        </p:nvGrpSpPr>
        <p:grpSpPr>
          <a:xfrm rot="8100000" flipH="1">
            <a:off x="4872692" y="2934162"/>
            <a:ext cx="234208" cy="117104"/>
            <a:chOff x="683419" y="5379244"/>
            <a:chExt cx="180974" cy="90487"/>
          </a:xfrm>
        </p:grpSpPr>
        <p:cxnSp>
          <p:nvCxnSpPr>
            <p:cNvPr id="31" name="Straight Connector 30">
              <a:extLst>
                <a:ext uri="{FF2B5EF4-FFF2-40B4-BE49-F238E27FC236}">
                  <a16:creationId xmlns="" xmlns:a16="http://schemas.microsoft.com/office/drawing/2014/main" id="{9F21A46B-1202-5C41-9678-4403DC6730C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14647350-E742-D947-B359-76F60E3AF05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 xmlns:a16="http://schemas.microsoft.com/office/drawing/2014/main" id="{A3C55AB0-D342-4645-9B3A-FCBB183F88A7}"/>
              </a:ext>
            </a:extLst>
          </p:cNvPr>
          <p:cNvGrpSpPr/>
          <p:nvPr userDrawn="1"/>
        </p:nvGrpSpPr>
        <p:grpSpPr>
          <a:xfrm rot="13500000">
            <a:off x="6769341" y="2934164"/>
            <a:ext cx="234208" cy="117104"/>
            <a:chOff x="683419" y="5379244"/>
            <a:chExt cx="180974" cy="90487"/>
          </a:xfrm>
        </p:grpSpPr>
        <p:cxnSp>
          <p:nvCxnSpPr>
            <p:cNvPr id="34" name="Straight Connector 33">
              <a:extLst>
                <a:ext uri="{FF2B5EF4-FFF2-40B4-BE49-F238E27FC236}">
                  <a16:creationId xmlns="" xmlns:a16="http://schemas.microsoft.com/office/drawing/2014/main" id="{7CB4F9D1-4B3A-2F43-857D-AC1E36A5D3C4}"/>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D4809873-2B88-DC44-94C0-D6D8DEFDDE07}"/>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 xmlns:a16="http://schemas.microsoft.com/office/drawing/2014/main" id="{06E602AE-9EFE-A549-A6AA-0AB03CE5FC14}"/>
              </a:ext>
            </a:extLst>
          </p:cNvPr>
          <p:cNvGrpSpPr/>
          <p:nvPr userDrawn="1"/>
        </p:nvGrpSpPr>
        <p:grpSpPr>
          <a:xfrm rot="18900000">
            <a:off x="6768058" y="4898010"/>
            <a:ext cx="234208" cy="117104"/>
            <a:chOff x="683419" y="5379244"/>
            <a:chExt cx="180974" cy="90487"/>
          </a:xfrm>
        </p:grpSpPr>
        <p:cxnSp>
          <p:nvCxnSpPr>
            <p:cNvPr id="37" name="Straight Connector 36">
              <a:extLst>
                <a:ext uri="{FF2B5EF4-FFF2-40B4-BE49-F238E27FC236}">
                  <a16:creationId xmlns="" xmlns:a16="http://schemas.microsoft.com/office/drawing/2014/main" id="{BBE783F9-6986-4842-8C0A-158E0C11091C}"/>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52AFA6E-DAED-E64F-8A05-DAD9B030E31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39" name="Text Placeholder 16">
            <a:extLst>
              <a:ext uri="{FF2B5EF4-FFF2-40B4-BE49-F238E27FC236}">
                <a16:creationId xmlns="" xmlns:a16="http://schemas.microsoft.com/office/drawing/2014/main" id="{BA98DFC2-2F4B-2549-848F-25CF887EF1E6}"/>
              </a:ext>
            </a:extLst>
          </p:cNvPr>
          <p:cNvSpPr>
            <a:spLocks noGrp="1"/>
          </p:cNvSpPr>
          <p:nvPr>
            <p:ph type="body" sz="quarter" idx="27" hasCustomPrompt="1"/>
          </p:nvPr>
        </p:nvSpPr>
        <p:spPr>
          <a:xfrm>
            <a:off x="1216313" y="2216489"/>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0" name="Text Placeholder 16">
            <a:extLst>
              <a:ext uri="{FF2B5EF4-FFF2-40B4-BE49-F238E27FC236}">
                <a16:creationId xmlns="" xmlns:a16="http://schemas.microsoft.com/office/drawing/2014/main" id="{AC089C7E-C579-7E47-82A5-D5C2479B5DAA}"/>
              </a:ext>
            </a:extLst>
          </p:cNvPr>
          <p:cNvSpPr>
            <a:spLocks noGrp="1"/>
          </p:cNvSpPr>
          <p:nvPr>
            <p:ph type="body" sz="quarter" idx="28" hasCustomPrompt="1"/>
          </p:nvPr>
        </p:nvSpPr>
        <p:spPr>
          <a:xfrm>
            <a:off x="661476" y="3723886"/>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1" name="Text Placeholder 16">
            <a:extLst>
              <a:ext uri="{FF2B5EF4-FFF2-40B4-BE49-F238E27FC236}">
                <a16:creationId xmlns="" xmlns:a16="http://schemas.microsoft.com/office/drawing/2014/main" id="{CC8024BB-CEEB-8C4D-B47B-1B856321EFC6}"/>
              </a:ext>
            </a:extLst>
          </p:cNvPr>
          <p:cNvSpPr>
            <a:spLocks noGrp="1"/>
          </p:cNvSpPr>
          <p:nvPr>
            <p:ph type="body" sz="quarter" idx="29" hasCustomPrompt="1"/>
          </p:nvPr>
        </p:nvSpPr>
        <p:spPr>
          <a:xfrm>
            <a:off x="1179488" y="5242324"/>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2" name="Text Placeholder 16">
            <a:extLst>
              <a:ext uri="{FF2B5EF4-FFF2-40B4-BE49-F238E27FC236}">
                <a16:creationId xmlns="" xmlns:a16="http://schemas.microsoft.com/office/drawing/2014/main" id="{2BC59EF9-CA04-AB4F-8627-569EC08DB473}"/>
              </a:ext>
            </a:extLst>
          </p:cNvPr>
          <p:cNvSpPr>
            <a:spLocks noGrp="1"/>
          </p:cNvSpPr>
          <p:nvPr>
            <p:ph type="body" sz="quarter" idx="30" hasCustomPrompt="1"/>
          </p:nvPr>
        </p:nvSpPr>
        <p:spPr>
          <a:xfrm>
            <a:off x="8325999" y="22302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3" name="Text Placeholder 16">
            <a:extLst>
              <a:ext uri="{FF2B5EF4-FFF2-40B4-BE49-F238E27FC236}">
                <a16:creationId xmlns="" xmlns:a16="http://schemas.microsoft.com/office/drawing/2014/main" id="{D1805CDF-7825-3C4F-956A-D29B627B7994}"/>
              </a:ext>
            </a:extLst>
          </p:cNvPr>
          <p:cNvSpPr>
            <a:spLocks noGrp="1"/>
          </p:cNvSpPr>
          <p:nvPr>
            <p:ph type="body" sz="quarter" idx="32" hasCustomPrompt="1"/>
          </p:nvPr>
        </p:nvSpPr>
        <p:spPr>
          <a:xfrm>
            <a:off x="8325817" y="5260959"/>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5" name="Text Placeholder 16">
            <a:extLst>
              <a:ext uri="{FF2B5EF4-FFF2-40B4-BE49-F238E27FC236}">
                <a16:creationId xmlns="" xmlns:a16="http://schemas.microsoft.com/office/drawing/2014/main" id="{A96D6224-2CDB-5F4B-A3F7-ADB95D186CD7}"/>
              </a:ext>
            </a:extLst>
          </p:cNvPr>
          <p:cNvSpPr>
            <a:spLocks noGrp="1"/>
          </p:cNvSpPr>
          <p:nvPr>
            <p:ph type="body" sz="quarter" idx="99" hasCustomPrompt="1"/>
          </p:nvPr>
        </p:nvSpPr>
        <p:spPr>
          <a:xfrm>
            <a:off x="8946303" y="37587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6" name="Text Placeholder 16">
            <a:extLst>
              <a:ext uri="{FF2B5EF4-FFF2-40B4-BE49-F238E27FC236}">
                <a16:creationId xmlns="" xmlns:a16="http://schemas.microsoft.com/office/drawing/2014/main" id="{D6CC8F8C-CF2F-D24E-94E3-0AEB36922700}"/>
              </a:ext>
            </a:extLst>
          </p:cNvPr>
          <p:cNvSpPr>
            <a:spLocks noGrp="1"/>
          </p:cNvSpPr>
          <p:nvPr>
            <p:ph type="body" sz="quarter" idx="100" hasCustomPrompt="1"/>
          </p:nvPr>
        </p:nvSpPr>
        <p:spPr>
          <a:xfrm>
            <a:off x="1216313" y="2739004"/>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7" name="Text Placeholder 16">
            <a:extLst>
              <a:ext uri="{FF2B5EF4-FFF2-40B4-BE49-F238E27FC236}">
                <a16:creationId xmlns="" xmlns:a16="http://schemas.microsoft.com/office/drawing/2014/main" id="{CFDB7164-ED0A-5B44-BF5D-898F0C75C891}"/>
              </a:ext>
            </a:extLst>
          </p:cNvPr>
          <p:cNvSpPr>
            <a:spLocks noGrp="1"/>
          </p:cNvSpPr>
          <p:nvPr>
            <p:ph type="body" sz="quarter" idx="101" hasCustomPrompt="1"/>
          </p:nvPr>
        </p:nvSpPr>
        <p:spPr>
          <a:xfrm>
            <a:off x="661476" y="4246401"/>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8" name="Text Placeholder 16">
            <a:extLst>
              <a:ext uri="{FF2B5EF4-FFF2-40B4-BE49-F238E27FC236}">
                <a16:creationId xmlns="" xmlns:a16="http://schemas.microsoft.com/office/drawing/2014/main" id="{848EB1DF-FF87-564E-AE72-CDCF7CAD0107}"/>
              </a:ext>
            </a:extLst>
          </p:cNvPr>
          <p:cNvSpPr>
            <a:spLocks noGrp="1"/>
          </p:cNvSpPr>
          <p:nvPr>
            <p:ph type="body" sz="quarter" idx="102" hasCustomPrompt="1"/>
          </p:nvPr>
        </p:nvSpPr>
        <p:spPr>
          <a:xfrm>
            <a:off x="1179488" y="5764839"/>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9" name="Text Placeholder 16">
            <a:extLst>
              <a:ext uri="{FF2B5EF4-FFF2-40B4-BE49-F238E27FC236}">
                <a16:creationId xmlns="" xmlns:a16="http://schemas.microsoft.com/office/drawing/2014/main" id="{2C169D71-AE40-B646-80A2-7DF2ABE10F4F}"/>
              </a:ext>
            </a:extLst>
          </p:cNvPr>
          <p:cNvSpPr>
            <a:spLocks noGrp="1"/>
          </p:cNvSpPr>
          <p:nvPr>
            <p:ph type="body" sz="quarter" idx="103" hasCustomPrompt="1"/>
          </p:nvPr>
        </p:nvSpPr>
        <p:spPr>
          <a:xfrm>
            <a:off x="8325999" y="27527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0" name="Text Placeholder 16">
            <a:extLst>
              <a:ext uri="{FF2B5EF4-FFF2-40B4-BE49-F238E27FC236}">
                <a16:creationId xmlns="" xmlns:a16="http://schemas.microsoft.com/office/drawing/2014/main" id="{48140D01-8BC9-3244-9DBD-470730032EE4}"/>
              </a:ext>
            </a:extLst>
          </p:cNvPr>
          <p:cNvSpPr>
            <a:spLocks noGrp="1"/>
          </p:cNvSpPr>
          <p:nvPr>
            <p:ph type="body" sz="quarter" idx="104" hasCustomPrompt="1"/>
          </p:nvPr>
        </p:nvSpPr>
        <p:spPr>
          <a:xfrm>
            <a:off x="8325817" y="5783474"/>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1" name="Text Placeholder 16">
            <a:extLst>
              <a:ext uri="{FF2B5EF4-FFF2-40B4-BE49-F238E27FC236}">
                <a16:creationId xmlns="" xmlns:a16="http://schemas.microsoft.com/office/drawing/2014/main" id="{E31B9273-EB83-2C4A-A664-DDC3D57ED640}"/>
              </a:ext>
            </a:extLst>
          </p:cNvPr>
          <p:cNvSpPr>
            <a:spLocks noGrp="1"/>
          </p:cNvSpPr>
          <p:nvPr>
            <p:ph type="body" sz="quarter" idx="105" hasCustomPrompt="1"/>
          </p:nvPr>
        </p:nvSpPr>
        <p:spPr>
          <a:xfrm>
            <a:off x="8946303" y="42812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Tree>
    <p:extLst>
      <p:ext uri="{BB962C8B-B14F-4D97-AF65-F5344CB8AC3E}">
        <p14:creationId xmlns:p14="http://schemas.microsoft.com/office/powerpoint/2010/main" val="175990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orld map">
    <p:spTree>
      <p:nvGrpSpPr>
        <p:cNvPr id="1" name=""/>
        <p:cNvGrpSpPr/>
        <p:nvPr/>
      </p:nvGrpSpPr>
      <p:grpSpPr>
        <a:xfrm>
          <a:off x="0" y="0"/>
          <a:ext cx="0" cy="0"/>
          <a:chOff x="0" y="0"/>
          <a:chExt cx="0" cy="0"/>
        </a:xfrm>
      </p:grpSpPr>
      <p:sp>
        <p:nvSpPr>
          <p:cNvPr id="15" name="Text Placeholder 16">
            <a:extLst>
              <a:ext uri="{FF2B5EF4-FFF2-40B4-BE49-F238E27FC236}">
                <a16:creationId xmlns="" xmlns:a16="http://schemas.microsoft.com/office/drawing/2014/main" id="{4EEA22EF-FE3E-4E8E-9401-79F1F60BC2C2}"/>
              </a:ext>
            </a:extLst>
          </p:cNvPr>
          <p:cNvSpPr>
            <a:spLocks noGrp="1"/>
          </p:cNvSpPr>
          <p:nvPr>
            <p:ph type="body" sz="quarter" idx="18"/>
          </p:nvPr>
        </p:nvSpPr>
        <p:spPr>
          <a:xfrm>
            <a:off x="601659" y="1487482"/>
            <a:ext cx="8228014" cy="754382"/>
          </a:xfrm>
          <a:prstGeom prst="rect">
            <a:avLst/>
          </a:prstGeom>
        </p:spPr>
        <p:txBody>
          <a:bodyPr/>
          <a:lstStyle>
            <a:lvl1pPr marL="0" indent="0">
              <a:lnSpc>
                <a:spcPct val="150000"/>
              </a:lnSpc>
              <a:spcBef>
                <a:spcPts val="0"/>
              </a:spcBef>
              <a:buNone/>
              <a:defRPr sz="1400"/>
            </a:lvl1pPr>
          </a:lstStyle>
          <a:p>
            <a:pPr lvl="0"/>
            <a:endParaRPr lang="ro-RO" dirty="0"/>
          </a:p>
        </p:txBody>
      </p:sp>
      <p:sp>
        <p:nvSpPr>
          <p:cNvPr id="29" name="Picture Placeholder 2">
            <a:extLst>
              <a:ext uri="{FF2B5EF4-FFF2-40B4-BE49-F238E27FC236}">
                <a16:creationId xmlns="" xmlns:a16="http://schemas.microsoft.com/office/drawing/2014/main" id="{C232CBB5-DAE4-49FA-9393-71E3221B5A84}"/>
              </a:ext>
            </a:extLst>
          </p:cNvPr>
          <p:cNvSpPr>
            <a:spLocks noGrp="1"/>
          </p:cNvSpPr>
          <p:nvPr>
            <p:ph type="pic" sz="quarter" idx="24"/>
          </p:nvPr>
        </p:nvSpPr>
        <p:spPr>
          <a:xfrm>
            <a:off x="601659" y="2662634"/>
            <a:ext cx="8228014" cy="3801644"/>
          </a:xfrm>
          <a:prstGeom prst="rect">
            <a:avLst/>
          </a:prstGeom>
        </p:spPr>
        <p:txBody>
          <a:bodyPr anchor="ctr"/>
          <a:lstStyle>
            <a:lvl1pPr marL="0" indent="0" algn="ctr">
              <a:buNone/>
              <a:defRPr/>
            </a:lvl1pPr>
          </a:lstStyle>
          <a:p>
            <a:endParaRPr lang="ro-RO"/>
          </a:p>
        </p:txBody>
      </p:sp>
      <p:sp>
        <p:nvSpPr>
          <p:cNvPr id="8" name="Text Placeholder 10">
            <a:extLst>
              <a:ext uri="{FF2B5EF4-FFF2-40B4-BE49-F238E27FC236}">
                <a16:creationId xmlns="" xmlns:a16="http://schemas.microsoft.com/office/drawing/2014/main" id="{A01C68E0-A5ED-7045-A510-190EA9E5AA6B}"/>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9" name="Text Placeholder 10">
            <a:extLst>
              <a:ext uri="{FF2B5EF4-FFF2-40B4-BE49-F238E27FC236}">
                <a16:creationId xmlns="" xmlns:a16="http://schemas.microsoft.com/office/drawing/2014/main" id="{20FB927B-4B5E-CA44-A93E-201B53A83C3F}"/>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112574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act ">
    <p:spTree>
      <p:nvGrpSpPr>
        <p:cNvPr id="1" name=""/>
        <p:cNvGrpSpPr/>
        <p:nvPr/>
      </p:nvGrpSpPr>
      <p:grpSpPr>
        <a:xfrm>
          <a:off x="0" y="0"/>
          <a:ext cx="0" cy="0"/>
          <a:chOff x="0" y="0"/>
          <a:chExt cx="0" cy="0"/>
        </a:xfrm>
      </p:grpSpPr>
      <p:sp>
        <p:nvSpPr>
          <p:cNvPr id="19" name="Text Placeholder 16">
            <a:extLst>
              <a:ext uri="{FF2B5EF4-FFF2-40B4-BE49-F238E27FC236}">
                <a16:creationId xmlns="" xmlns:a16="http://schemas.microsoft.com/office/drawing/2014/main" id="{D1438E7E-270B-4A99-900B-5600866AB4B6}"/>
              </a:ext>
            </a:extLst>
          </p:cNvPr>
          <p:cNvSpPr>
            <a:spLocks noGrp="1"/>
          </p:cNvSpPr>
          <p:nvPr>
            <p:ph type="body" sz="quarter" idx="20"/>
          </p:nvPr>
        </p:nvSpPr>
        <p:spPr>
          <a:xfrm>
            <a:off x="7641475" y="5324207"/>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20" name="Text Placeholder 16">
            <a:extLst>
              <a:ext uri="{FF2B5EF4-FFF2-40B4-BE49-F238E27FC236}">
                <a16:creationId xmlns="" xmlns:a16="http://schemas.microsoft.com/office/drawing/2014/main" id="{C023B65B-EC22-4B5A-847A-E11AC991C867}"/>
              </a:ext>
            </a:extLst>
          </p:cNvPr>
          <p:cNvSpPr>
            <a:spLocks noGrp="1"/>
          </p:cNvSpPr>
          <p:nvPr>
            <p:ph type="body" sz="quarter" idx="21"/>
          </p:nvPr>
        </p:nvSpPr>
        <p:spPr>
          <a:xfrm>
            <a:off x="7641476" y="5152580"/>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17" name="Text Placeholder 16">
            <a:extLst>
              <a:ext uri="{FF2B5EF4-FFF2-40B4-BE49-F238E27FC236}">
                <a16:creationId xmlns="" xmlns:a16="http://schemas.microsoft.com/office/drawing/2014/main" id="{A40BDB84-6A57-457B-9DCB-0DEE36B1A202}"/>
              </a:ext>
            </a:extLst>
          </p:cNvPr>
          <p:cNvSpPr>
            <a:spLocks noGrp="1"/>
          </p:cNvSpPr>
          <p:nvPr>
            <p:ph type="body" sz="quarter" idx="18"/>
          </p:nvPr>
        </p:nvSpPr>
        <p:spPr>
          <a:xfrm>
            <a:off x="7641476" y="4712703"/>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18" name="Text Placeholder 16">
            <a:extLst>
              <a:ext uri="{FF2B5EF4-FFF2-40B4-BE49-F238E27FC236}">
                <a16:creationId xmlns="" xmlns:a16="http://schemas.microsoft.com/office/drawing/2014/main" id="{119918D2-FA84-4B9E-A924-2150911D30FA}"/>
              </a:ext>
            </a:extLst>
          </p:cNvPr>
          <p:cNvSpPr>
            <a:spLocks noGrp="1"/>
          </p:cNvSpPr>
          <p:nvPr>
            <p:ph type="body" sz="quarter" idx="19"/>
          </p:nvPr>
        </p:nvSpPr>
        <p:spPr>
          <a:xfrm>
            <a:off x="7641477" y="4541076"/>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6" name="Text Placeholder 16">
            <a:extLst>
              <a:ext uri="{FF2B5EF4-FFF2-40B4-BE49-F238E27FC236}">
                <a16:creationId xmlns="" xmlns:a16="http://schemas.microsoft.com/office/drawing/2014/main" id="{5A00D555-7FE1-40BF-B44F-CFEF0D35B38B}"/>
              </a:ext>
            </a:extLst>
          </p:cNvPr>
          <p:cNvSpPr>
            <a:spLocks noGrp="1"/>
          </p:cNvSpPr>
          <p:nvPr>
            <p:ph type="body" sz="quarter" idx="16"/>
          </p:nvPr>
        </p:nvSpPr>
        <p:spPr>
          <a:xfrm>
            <a:off x="7641477" y="4101199"/>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8" name="Text Placeholder 16">
            <a:extLst>
              <a:ext uri="{FF2B5EF4-FFF2-40B4-BE49-F238E27FC236}">
                <a16:creationId xmlns="" xmlns:a16="http://schemas.microsoft.com/office/drawing/2014/main" id="{CDAB8248-F466-4AB8-BA97-E314F79498F9}"/>
              </a:ext>
            </a:extLst>
          </p:cNvPr>
          <p:cNvSpPr>
            <a:spLocks noGrp="1"/>
          </p:cNvSpPr>
          <p:nvPr>
            <p:ph type="body" sz="quarter" idx="17"/>
          </p:nvPr>
        </p:nvSpPr>
        <p:spPr>
          <a:xfrm>
            <a:off x="7641478" y="3929572"/>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7" name="Picture Placeholder 2">
            <a:extLst>
              <a:ext uri="{FF2B5EF4-FFF2-40B4-BE49-F238E27FC236}">
                <a16:creationId xmlns="" xmlns:a16="http://schemas.microsoft.com/office/drawing/2014/main" id="{E6DDF896-A3D4-4C3C-9DCC-473705E25F28}"/>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a:lvl1pPr>
          </a:lstStyle>
          <a:p>
            <a:endParaRPr lang="ro-RO"/>
          </a:p>
        </p:txBody>
      </p:sp>
      <p:sp>
        <p:nvSpPr>
          <p:cNvPr id="5" name="Picture Placeholder 3">
            <a:extLst>
              <a:ext uri="{FF2B5EF4-FFF2-40B4-BE49-F238E27FC236}">
                <a16:creationId xmlns="" xmlns:a16="http://schemas.microsoft.com/office/drawing/2014/main" id="{53A159E5-4A0C-415C-A7CB-3584E706901A}"/>
              </a:ext>
            </a:extLst>
          </p:cNvPr>
          <p:cNvSpPr>
            <a:spLocks noGrp="1"/>
          </p:cNvSpPr>
          <p:nvPr>
            <p:ph type="pic" sz="quarter" idx="11"/>
          </p:nvPr>
        </p:nvSpPr>
        <p:spPr>
          <a:xfrm>
            <a:off x="7708900" y="740508"/>
            <a:ext cx="2781300" cy="2781300"/>
          </a:xfrm>
          <a:prstGeom prst="ellipse">
            <a:avLst/>
          </a:prstGeom>
        </p:spPr>
        <p:txBody>
          <a:bodyPr/>
          <a:lstStyle/>
          <a:p>
            <a:endParaRPr lang="ro-RO"/>
          </a:p>
        </p:txBody>
      </p:sp>
      <p:sp>
        <p:nvSpPr>
          <p:cNvPr id="21" name="Text Placeholder 10">
            <a:extLst>
              <a:ext uri="{FF2B5EF4-FFF2-40B4-BE49-F238E27FC236}">
                <a16:creationId xmlns="" xmlns:a16="http://schemas.microsoft.com/office/drawing/2014/main" id="{9943B835-4C55-442A-8A0D-AD616EB8970C}"/>
              </a:ext>
            </a:extLst>
          </p:cNvPr>
          <p:cNvSpPr>
            <a:spLocks noGrp="1"/>
          </p:cNvSpPr>
          <p:nvPr>
            <p:ph type="body" sz="quarter" idx="13" hasCustomPrompt="1"/>
          </p:nvPr>
        </p:nvSpPr>
        <p:spPr>
          <a:xfrm>
            <a:off x="601661" y="5525700"/>
            <a:ext cx="5046103" cy="590931"/>
          </a:xfrm>
          <a:prstGeom prst="rect">
            <a:avLst/>
          </a:prstGeom>
        </p:spPr>
        <p:txBody>
          <a:bodyPr wrap="square" anchor="b">
            <a:spAutoFit/>
          </a:bodyPr>
          <a:lstStyle>
            <a:lvl1pPr marL="0" indent="0">
              <a:buNone/>
              <a:defRPr sz="3600" b="1">
                <a:solidFill>
                  <a:schemeClr val="bg1"/>
                </a:solidFill>
              </a:defRPr>
            </a:lvl1pPr>
          </a:lstStyle>
          <a:p>
            <a:pPr lvl="0"/>
            <a:r>
              <a:rPr lang="en-US" dirty="0"/>
              <a:t>SLIDE TITLE HERE</a:t>
            </a:r>
            <a:endParaRPr lang="ro-RO" dirty="0"/>
          </a:p>
        </p:txBody>
      </p:sp>
    </p:spTree>
    <p:extLst>
      <p:ext uri="{BB962C8B-B14F-4D97-AF65-F5344CB8AC3E}">
        <p14:creationId xmlns:p14="http://schemas.microsoft.com/office/powerpoint/2010/main" val="2932570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White with slide title">
    <p:spTree>
      <p:nvGrpSpPr>
        <p:cNvPr id="1" name=""/>
        <p:cNvGrpSpPr/>
        <p:nvPr/>
      </p:nvGrpSpPr>
      <p:grpSpPr>
        <a:xfrm>
          <a:off x="0" y="0"/>
          <a:ext cx="0" cy="0"/>
          <a:chOff x="0" y="0"/>
          <a:chExt cx="0" cy="0"/>
        </a:xfrm>
      </p:grpSpPr>
      <p:sp>
        <p:nvSpPr>
          <p:cNvPr id="7" name="Text Placeholder 10">
            <a:extLst>
              <a:ext uri="{FF2B5EF4-FFF2-40B4-BE49-F238E27FC236}">
                <a16:creationId xmlns="" xmlns:a16="http://schemas.microsoft.com/office/drawing/2014/main" id="{A3713F76-F7EF-974A-8757-E782F1D1EB0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Tree>
    <p:extLst>
      <p:ext uri="{BB962C8B-B14F-4D97-AF65-F5344CB8AC3E}">
        <p14:creationId xmlns:p14="http://schemas.microsoft.com/office/powerpoint/2010/main" val="111231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with slide title">
    <p:spTree>
      <p:nvGrpSpPr>
        <p:cNvPr id="1" name=""/>
        <p:cNvGrpSpPr/>
        <p:nvPr/>
      </p:nvGrpSpPr>
      <p:grpSpPr>
        <a:xfrm>
          <a:off x="0" y="0"/>
          <a:ext cx="0" cy="0"/>
          <a:chOff x="0" y="0"/>
          <a:chExt cx="0" cy="0"/>
        </a:xfrm>
      </p:grpSpPr>
      <p:pic>
        <p:nvPicPr>
          <p:cNvPr id="28" name="Graphic 27">
            <a:extLst>
              <a:ext uri="{FF2B5EF4-FFF2-40B4-BE49-F238E27FC236}">
                <a16:creationId xmlns="" xmlns:a16="http://schemas.microsoft.com/office/drawing/2014/main" id="{0FBB3DFB-90BE-0C47-A41A-0A680A0CE1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639379" y="1895532"/>
            <a:ext cx="4913243" cy="3811999"/>
          </a:xfrm>
          <a:prstGeom prst="rect">
            <a:avLst/>
          </a:prstGeom>
        </p:spPr>
      </p:pic>
      <p:pic>
        <p:nvPicPr>
          <p:cNvPr id="30" name="Graphic 29">
            <a:extLst>
              <a:ext uri="{FF2B5EF4-FFF2-40B4-BE49-F238E27FC236}">
                <a16:creationId xmlns="" xmlns:a16="http://schemas.microsoft.com/office/drawing/2014/main" id="{10443F75-6013-BD43-B007-B25DDC32BBD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69832" y="3046471"/>
            <a:ext cx="1452336" cy="1575069"/>
          </a:xfrm>
          <a:prstGeom prst="rect">
            <a:avLst/>
          </a:prstGeom>
        </p:spPr>
      </p:pic>
      <p:sp>
        <p:nvSpPr>
          <p:cNvPr id="7" name="Text Placeholder 10">
            <a:extLst>
              <a:ext uri="{FF2B5EF4-FFF2-40B4-BE49-F238E27FC236}">
                <a16:creationId xmlns="" xmlns:a16="http://schemas.microsoft.com/office/drawing/2014/main" id="{A3713F76-F7EF-974A-8757-E782F1D1EB0A}"/>
              </a:ext>
            </a:extLst>
          </p:cNvPr>
          <p:cNvSpPr>
            <a:spLocks noGrp="1"/>
          </p:cNvSpPr>
          <p:nvPr>
            <p:ph type="body" sz="quarter" idx="13" hasCustomPrompt="1"/>
          </p:nvPr>
        </p:nvSpPr>
        <p:spPr>
          <a:xfrm>
            <a:off x="601661" y="469900"/>
            <a:ext cx="10910521" cy="590931"/>
          </a:xfrm>
          <a:prstGeom prst="rect">
            <a:avLst/>
          </a:prstGeom>
        </p:spPr>
        <p:txBody>
          <a:bodyPr wrap="square">
            <a:spAutoFit/>
          </a:bodyPr>
          <a:lstStyle>
            <a:lvl1pPr marL="0" indent="0" algn="ctr">
              <a:buNone/>
              <a:defRPr sz="36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5" name="Group 4">
            <a:extLst>
              <a:ext uri="{FF2B5EF4-FFF2-40B4-BE49-F238E27FC236}">
                <a16:creationId xmlns="" xmlns:a16="http://schemas.microsoft.com/office/drawing/2014/main" id="{816D5FE2-DE0C-1B4E-A556-68628AD3BD6C}"/>
              </a:ext>
            </a:extLst>
          </p:cNvPr>
          <p:cNvGrpSpPr/>
          <p:nvPr userDrawn="1"/>
        </p:nvGrpSpPr>
        <p:grpSpPr>
          <a:xfrm>
            <a:off x="3302879" y="4457559"/>
            <a:ext cx="903078" cy="943598"/>
            <a:chOff x="1420812" y="2329265"/>
            <a:chExt cx="1321137" cy="1380416"/>
          </a:xfrm>
        </p:grpSpPr>
        <p:sp>
          <p:nvSpPr>
            <p:cNvPr id="9" name="AutoShape 1">
              <a:extLst>
                <a:ext uri="{FF2B5EF4-FFF2-40B4-BE49-F238E27FC236}">
                  <a16:creationId xmlns="" xmlns:a16="http://schemas.microsoft.com/office/drawing/2014/main" id="{C2224814-DC8D-6F4A-9251-BF9A017A6028}"/>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 name="AutoShape 1">
              <a:extLst>
                <a:ext uri="{FF2B5EF4-FFF2-40B4-BE49-F238E27FC236}">
                  <a16:creationId xmlns="" xmlns:a16="http://schemas.microsoft.com/office/drawing/2014/main" id="{0BAEE447-2016-904F-84C7-CEF0B10231E4}"/>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1" name="Text Placeholder 16">
            <a:extLst>
              <a:ext uri="{FF2B5EF4-FFF2-40B4-BE49-F238E27FC236}">
                <a16:creationId xmlns="" xmlns:a16="http://schemas.microsoft.com/office/drawing/2014/main" id="{3DDED02A-762D-3D4D-BE28-BD437F3D6B6E}"/>
              </a:ext>
            </a:extLst>
          </p:cNvPr>
          <p:cNvSpPr>
            <a:spLocks noGrp="1"/>
          </p:cNvSpPr>
          <p:nvPr>
            <p:ph type="body" sz="quarter" idx="20"/>
          </p:nvPr>
        </p:nvSpPr>
        <p:spPr>
          <a:xfrm>
            <a:off x="644839" y="4790199"/>
            <a:ext cx="2542756" cy="338554"/>
          </a:xfrm>
          <a:prstGeom prst="rect">
            <a:avLst/>
          </a:prstGeom>
        </p:spPr>
        <p:txBody>
          <a:bodyPr wrap="square">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12" name="Text Placeholder 16">
            <a:extLst>
              <a:ext uri="{FF2B5EF4-FFF2-40B4-BE49-F238E27FC236}">
                <a16:creationId xmlns="" xmlns:a16="http://schemas.microsoft.com/office/drawing/2014/main" id="{54826B65-B0D0-BA4B-98B3-AFFC98312F1F}"/>
              </a:ext>
            </a:extLst>
          </p:cNvPr>
          <p:cNvSpPr>
            <a:spLocks noGrp="1"/>
          </p:cNvSpPr>
          <p:nvPr>
            <p:ph type="body" sz="quarter" idx="21"/>
          </p:nvPr>
        </p:nvSpPr>
        <p:spPr>
          <a:xfrm>
            <a:off x="644839" y="4522377"/>
            <a:ext cx="2542755"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13" name="Group 12">
            <a:extLst>
              <a:ext uri="{FF2B5EF4-FFF2-40B4-BE49-F238E27FC236}">
                <a16:creationId xmlns="" xmlns:a16="http://schemas.microsoft.com/office/drawing/2014/main" id="{86D8884C-70E0-9F44-8EEB-A69B8BFBDC11}"/>
              </a:ext>
            </a:extLst>
          </p:cNvPr>
          <p:cNvGrpSpPr/>
          <p:nvPr userDrawn="1"/>
        </p:nvGrpSpPr>
        <p:grpSpPr>
          <a:xfrm>
            <a:off x="3298778" y="2303977"/>
            <a:ext cx="903078" cy="943598"/>
            <a:chOff x="1420812" y="2329265"/>
            <a:chExt cx="1321137" cy="1380416"/>
          </a:xfrm>
        </p:grpSpPr>
        <p:sp>
          <p:nvSpPr>
            <p:cNvPr id="14" name="AutoShape 1">
              <a:extLst>
                <a:ext uri="{FF2B5EF4-FFF2-40B4-BE49-F238E27FC236}">
                  <a16:creationId xmlns="" xmlns:a16="http://schemas.microsoft.com/office/drawing/2014/main" id="{0F73BF37-5EDC-FD4C-B107-EB3EF94F8791}"/>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5" name="AutoShape 1">
              <a:extLst>
                <a:ext uri="{FF2B5EF4-FFF2-40B4-BE49-F238E27FC236}">
                  <a16:creationId xmlns="" xmlns:a16="http://schemas.microsoft.com/office/drawing/2014/main" id="{9177D1DF-83CF-784F-947D-B5F226DB0D04}"/>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6" name="Text Placeholder 16">
            <a:extLst>
              <a:ext uri="{FF2B5EF4-FFF2-40B4-BE49-F238E27FC236}">
                <a16:creationId xmlns="" xmlns:a16="http://schemas.microsoft.com/office/drawing/2014/main" id="{AA8AB668-0AEC-A249-85DE-30561DFD7075}"/>
              </a:ext>
            </a:extLst>
          </p:cNvPr>
          <p:cNvSpPr>
            <a:spLocks noGrp="1"/>
          </p:cNvSpPr>
          <p:nvPr>
            <p:ph type="body" sz="quarter" idx="19"/>
          </p:nvPr>
        </p:nvSpPr>
        <p:spPr>
          <a:xfrm>
            <a:off x="640738" y="2636617"/>
            <a:ext cx="2542756" cy="338554"/>
          </a:xfrm>
          <a:prstGeom prst="rect">
            <a:avLst/>
          </a:prstGeom>
        </p:spPr>
        <p:txBody>
          <a:bodyPr wrap="square">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17" name="Text Placeholder 16">
            <a:extLst>
              <a:ext uri="{FF2B5EF4-FFF2-40B4-BE49-F238E27FC236}">
                <a16:creationId xmlns="" xmlns:a16="http://schemas.microsoft.com/office/drawing/2014/main" id="{DF8A4E82-AD19-8044-AD1E-968FF9429A2E}"/>
              </a:ext>
            </a:extLst>
          </p:cNvPr>
          <p:cNvSpPr>
            <a:spLocks noGrp="1"/>
          </p:cNvSpPr>
          <p:nvPr>
            <p:ph type="body" sz="quarter" idx="16"/>
          </p:nvPr>
        </p:nvSpPr>
        <p:spPr>
          <a:xfrm>
            <a:off x="640738" y="2368795"/>
            <a:ext cx="2542755"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18" name="Group 17">
            <a:extLst>
              <a:ext uri="{FF2B5EF4-FFF2-40B4-BE49-F238E27FC236}">
                <a16:creationId xmlns="" xmlns:a16="http://schemas.microsoft.com/office/drawing/2014/main" id="{68DB82B9-7E96-8C46-9DBE-4F94CFB2A3A4}"/>
              </a:ext>
            </a:extLst>
          </p:cNvPr>
          <p:cNvGrpSpPr/>
          <p:nvPr userDrawn="1"/>
        </p:nvGrpSpPr>
        <p:grpSpPr>
          <a:xfrm>
            <a:off x="7994883" y="4446019"/>
            <a:ext cx="903078" cy="943598"/>
            <a:chOff x="1420812" y="2329265"/>
            <a:chExt cx="1321137" cy="1380416"/>
          </a:xfrm>
        </p:grpSpPr>
        <p:sp>
          <p:nvSpPr>
            <p:cNvPr id="19" name="AutoShape 1">
              <a:extLst>
                <a:ext uri="{FF2B5EF4-FFF2-40B4-BE49-F238E27FC236}">
                  <a16:creationId xmlns="" xmlns:a16="http://schemas.microsoft.com/office/drawing/2014/main" id="{2BBCA2CC-ACF5-4E41-B473-AA3B7F61E8A5}"/>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20" name="AutoShape 1">
              <a:extLst>
                <a:ext uri="{FF2B5EF4-FFF2-40B4-BE49-F238E27FC236}">
                  <a16:creationId xmlns="" xmlns:a16="http://schemas.microsoft.com/office/drawing/2014/main" id="{7406F306-F2D7-FD48-93AE-D07E652D40AF}"/>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21" name="Text Placeholder 16">
            <a:extLst>
              <a:ext uri="{FF2B5EF4-FFF2-40B4-BE49-F238E27FC236}">
                <a16:creationId xmlns="" xmlns:a16="http://schemas.microsoft.com/office/drawing/2014/main" id="{213F6C53-FB43-9440-BB98-DA24DCC3DC4D}"/>
              </a:ext>
            </a:extLst>
          </p:cNvPr>
          <p:cNvSpPr>
            <a:spLocks noGrp="1"/>
          </p:cNvSpPr>
          <p:nvPr>
            <p:ph type="body" sz="quarter" idx="22"/>
          </p:nvPr>
        </p:nvSpPr>
        <p:spPr>
          <a:xfrm>
            <a:off x="9008507" y="4798058"/>
            <a:ext cx="2542756" cy="338554"/>
          </a:xfrm>
          <a:prstGeom prst="rect">
            <a:avLst/>
          </a:prstGeom>
        </p:spPr>
        <p:txBody>
          <a:bodyPr wrap="square">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22" name="Text Placeholder 16">
            <a:extLst>
              <a:ext uri="{FF2B5EF4-FFF2-40B4-BE49-F238E27FC236}">
                <a16:creationId xmlns="" xmlns:a16="http://schemas.microsoft.com/office/drawing/2014/main" id="{48CF84BC-01B2-3C40-A419-154D981A5825}"/>
              </a:ext>
            </a:extLst>
          </p:cNvPr>
          <p:cNvSpPr>
            <a:spLocks noGrp="1"/>
          </p:cNvSpPr>
          <p:nvPr>
            <p:ph type="body" sz="quarter" idx="23"/>
          </p:nvPr>
        </p:nvSpPr>
        <p:spPr>
          <a:xfrm>
            <a:off x="9008507" y="4510837"/>
            <a:ext cx="2542755"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23" name="Group 22">
            <a:extLst>
              <a:ext uri="{FF2B5EF4-FFF2-40B4-BE49-F238E27FC236}">
                <a16:creationId xmlns="" xmlns:a16="http://schemas.microsoft.com/office/drawing/2014/main" id="{FC35ADA6-290B-CD4D-9A41-FBDA1926FE91}"/>
              </a:ext>
            </a:extLst>
          </p:cNvPr>
          <p:cNvGrpSpPr/>
          <p:nvPr userDrawn="1"/>
        </p:nvGrpSpPr>
        <p:grpSpPr>
          <a:xfrm>
            <a:off x="7990782" y="2292437"/>
            <a:ext cx="903078" cy="943598"/>
            <a:chOff x="1420812" y="2329265"/>
            <a:chExt cx="1321137" cy="1380416"/>
          </a:xfrm>
        </p:grpSpPr>
        <p:sp>
          <p:nvSpPr>
            <p:cNvPr id="24" name="AutoShape 1">
              <a:extLst>
                <a:ext uri="{FF2B5EF4-FFF2-40B4-BE49-F238E27FC236}">
                  <a16:creationId xmlns="" xmlns:a16="http://schemas.microsoft.com/office/drawing/2014/main" id="{59CF2617-5A54-3A48-BB77-0E8F07AAF11C}"/>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25" name="AutoShape 1">
              <a:extLst>
                <a:ext uri="{FF2B5EF4-FFF2-40B4-BE49-F238E27FC236}">
                  <a16:creationId xmlns="" xmlns:a16="http://schemas.microsoft.com/office/drawing/2014/main" id="{F3ECC6E1-94D3-4048-8C61-299A06C75B16}"/>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26" name="Text Placeholder 16">
            <a:extLst>
              <a:ext uri="{FF2B5EF4-FFF2-40B4-BE49-F238E27FC236}">
                <a16:creationId xmlns="" xmlns:a16="http://schemas.microsoft.com/office/drawing/2014/main" id="{E8F61A9F-6253-F049-A474-91660D674C5E}"/>
              </a:ext>
            </a:extLst>
          </p:cNvPr>
          <p:cNvSpPr>
            <a:spLocks noGrp="1"/>
          </p:cNvSpPr>
          <p:nvPr>
            <p:ph type="body" sz="quarter" idx="24"/>
          </p:nvPr>
        </p:nvSpPr>
        <p:spPr>
          <a:xfrm>
            <a:off x="9004406" y="2635043"/>
            <a:ext cx="2542756" cy="338554"/>
          </a:xfrm>
          <a:prstGeom prst="rect">
            <a:avLst/>
          </a:prstGeom>
        </p:spPr>
        <p:txBody>
          <a:bodyPr wrap="square">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27" name="Text Placeholder 16">
            <a:extLst>
              <a:ext uri="{FF2B5EF4-FFF2-40B4-BE49-F238E27FC236}">
                <a16:creationId xmlns="" xmlns:a16="http://schemas.microsoft.com/office/drawing/2014/main" id="{EFFE9E49-FDAF-084F-95BF-4619362C2604}"/>
              </a:ext>
            </a:extLst>
          </p:cNvPr>
          <p:cNvSpPr>
            <a:spLocks noGrp="1"/>
          </p:cNvSpPr>
          <p:nvPr>
            <p:ph type="body" sz="quarter" idx="25"/>
          </p:nvPr>
        </p:nvSpPr>
        <p:spPr>
          <a:xfrm>
            <a:off x="9004406" y="2357255"/>
            <a:ext cx="2542755"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261213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4" name="Text Placeholder 16">
            <a:extLst>
              <a:ext uri="{FF2B5EF4-FFF2-40B4-BE49-F238E27FC236}">
                <a16:creationId xmlns="" xmlns:a16="http://schemas.microsoft.com/office/drawing/2014/main" id="{5A7AAE86-25FE-4996-A7EE-BA4860BF72FC}"/>
              </a:ext>
            </a:extLst>
          </p:cNvPr>
          <p:cNvSpPr>
            <a:spLocks noGrp="1"/>
          </p:cNvSpPr>
          <p:nvPr>
            <p:ph type="body" sz="quarter" idx="20" hasCustomPrompt="1"/>
          </p:nvPr>
        </p:nvSpPr>
        <p:spPr>
          <a:xfrm>
            <a:off x="0" y="3408061"/>
            <a:ext cx="12192000" cy="1323439"/>
          </a:xfrm>
          <a:prstGeom prst="rect">
            <a:avLst/>
          </a:prstGeom>
        </p:spPr>
        <p:txBody>
          <a:bodyPr wrap="square" anchor="t">
            <a:spAutoFit/>
          </a:bodyPr>
          <a:lstStyle>
            <a:lvl1pPr marL="0" indent="0" algn="ctr">
              <a:lnSpc>
                <a:spcPct val="100000"/>
              </a:lnSpc>
              <a:spcBef>
                <a:spcPts val="0"/>
              </a:spcBef>
              <a:buNone/>
              <a:defRPr lang="ro-RO" sz="8000" kern="1200" spc="250" dirty="0">
                <a:solidFill>
                  <a:schemeClr val="tx2">
                    <a:lumMod val="75000"/>
                  </a:schemeClr>
                </a:solidFill>
                <a:latin typeface="Roboto" pitchFamily="2" charset="0"/>
                <a:ea typeface="Roboto" pitchFamily="2" charset="0"/>
                <a:cs typeface="Roboto" pitchFamily="2" charset="0"/>
              </a:defRPr>
            </a:lvl1pPr>
          </a:lstStyle>
          <a:p>
            <a:pPr lvl="0"/>
            <a:r>
              <a:rPr lang="en-US" dirty="0"/>
              <a:t>TITLE HERE</a:t>
            </a:r>
            <a:endParaRPr lang="ro-RO" dirty="0"/>
          </a:p>
        </p:txBody>
      </p:sp>
      <p:grpSp>
        <p:nvGrpSpPr>
          <p:cNvPr id="11" name="Group 10">
            <a:extLst>
              <a:ext uri="{FF2B5EF4-FFF2-40B4-BE49-F238E27FC236}">
                <a16:creationId xmlns="" xmlns:a16="http://schemas.microsoft.com/office/drawing/2014/main" id="{6B4CF9C0-ACF8-43E2-9D28-3B2368BD51F8}"/>
              </a:ext>
            </a:extLst>
          </p:cNvPr>
          <p:cNvGrpSpPr/>
          <p:nvPr userDrawn="1"/>
        </p:nvGrpSpPr>
        <p:grpSpPr>
          <a:xfrm>
            <a:off x="300221" y="2536"/>
            <a:ext cx="275051" cy="6507925"/>
            <a:chOff x="300221" y="-2624987"/>
            <a:chExt cx="390802" cy="9246689"/>
          </a:xfrm>
        </p:grpSpPr>
        <p:sp>
          <p:nvSpPr>
            <p:cNvPr id="12" name="Rectangle: Rounded Corners 11">
              <a:extLst>
                <a:ext uri="{FF2B5EF4-FFF2-40B4-BE49-F238E27FC236}">
                  <a16:creationId xmlns="" xmlns:a16="http://schemas.microsoft.com/office/drawing/2014/main" id="{608C7EF5-8BA2-4CE3-A3F8-5DC3B26837EB}"/>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Rectangle: Rounded Corners 12">
              <a:extLst>
                <a:ext uri="{FF2B5EF4-FFF2-40B4-BE49-F238E27FC236}">
                  <a16:creationId xmlns="" xmlns:a16="http://schemas.microsoft.com/office/drawing/2014/main" id="{17BE50B6-8C60-4824-8D55-7B825BD5E60E}"/>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Rectangle: Rounded Corners 13">
              <a:extLst>
                <a:ext uri="{FF2B5EF4-FFF2-40B4-BE49-F238E27FC236}">
                  <a16:creationId xmlns="" xmlns:a16="http://schemas.microsoft.com/office/drawing/2014/main" id="{65F9EACC-87E9-4735-9F1A-B1A2C8EBCBFB}"/>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5" name="Rectangle: Rounded Corners 14">
              <a:extLst>
                <a:ext uri="{FF2B5EF4-FFF2-40B4-BE49-F238E27FC236}">
                  <a16:creationId xmlns="" xmlns:a16="http://schemas.microsoft.com/office/drawing/2014/main" id="{EDC47675-8769-4E07-B512-DB3068ED422B}"/>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Rectangle: Rounded Corners 15">
              <a:extLst>
                <a:ext uri="{FF2B5EF4-FFF2-40B4-BE49-F238E27FC236}">
                  <a16:creationId xmlns="" xmlns:a16="http://schemas.microsoft.com/office/drawing/2014/main" id="{2DE49ECD-D30F-4215-A50A-6983E8D55387}"/>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2" name="Rectangle: Rounded Corners 21">
              <a:extLst>
                <a:ext uri="{FF2B5EF4-FFF2-40B4-BE49-F238E27FC236}">
                  <a16:creationId xmlns="" xmlns:a16="http://schemas.microsoft.com/office/drawing/2014/main" id="{77098AB0-6B27-40B8-9312-FECED8AD7F9C}"/>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Rectangle: Rounded Corners 22">
              <a:extLst>
                <a:ext uri="{FF2B5EF4-FFF2-40B4-BE49-F238E27FC236}">
                  <a16:creationId xmlns="" xmlns:a16="http://schemas.microsoft.com/office/drawing/2014/main" id="{84A7885B-A8CC-47CD-BC52-40AB8ADEA881}"/>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
        <p:nvSpPr>
          <p:cNvPr id="26" name="Text Placeholder 16">
            <a:extLst>
              <a:ext uri="{FF2B5EF4-FFF2-40B4-BE49-F238E27FC236}">
                <a16:creationId xmlns="" xmlns:a16="http://schemas.microsoft.com/office/drawing/2014/main" id="{AF6A6FC8-DAA3-440C-BACE-A698EB7019F9}"/>
              </a:ext>
            </a:extLst>
          </p:cNvPr>
          <p:cNvSpPr>
            <a:spLocks noGrp="1"/>
          </p:cNvSpPr>
          <p:nvPr>
            <p:ph type="body" sz="quarter" idx="21" hasCustomPrompt="1"/>
          </p:nvPr>
        </p:nvSpPr>
        <p:spPr>
          <a:xfrm>
            <a:off x="0" y="4457422"/>
            <a:ext cx="12192000" cy="400110"/>
          </a:xfrm>
          <a:prstGeom prst="rect">
            <a:avLst/>
          </a:prstGeom>
        </p:spPr>
        <p:txBody>
          <a:bodyPr wrap="square" anchor="t">
            <a:spAutoFit/>
          </a:bodyPr>
          <a:lstStyle>
            <a:lvl1pPr marL="0" indent="0" algn="ctr">
              <a:lnSpc>
                <a:spcPct val="100000"/>
              </a:lnSpc>
              <a:spcBef>
                <a:spcPts val="0"/>
              </a:spcBef>
              <a:buNone/>
              <a:defRPr lang="en-US" sz="2000" b="0" i="0" kern="1200" dirty="0" smtClean="0">
                <a:solidFill>
                  <a:schemeClr val="bg1">
                    <a:lumMod val="75000"/>
                  </a:schemeClr>
                </a:solidFill>
                <a:latin typeface="Roboto Light" pitchFamily="2" charset="0"/>
                <a:ea typeface="Roboto Light" pitchFamily="2" charset="0"/>
                <a:cs typeface="Roboto Light" pitchFamily="2" charset="0"/>
              </a:defRPr>
            </a:lvl1pPr>
          </a:lstStyle>
          <a:p>
            <a:pPr lvl="0"/>
            <a:r>
              <a:rPr lang="en-US" dirty="0"/>
              <a:t>Subtitle here</a:t>
            </a:r>
            <a:endParaRPr lang="ro-RO" dirty="0"/>
          </a:p>
        </p:txBody>
      </p:sp>
    </p:spTree>
    <p:extLst>
      <p:ext uri="{BB962C8B-B14F-4D97-AF65-F5344CB8AC3E}">
        <p14:creationId xmlns:p14="http://schemas.microsoft.com/office/powerpoint/2010/main" val="3439703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in 1">
    <p:spTree>
      <p:nvGrpSpPr>
        <p:cNvPr id="1" name=""/>
        <p:cNvGrpSpPr/>
        <p:nvPr/>
      </p:nvGrpSpPr>
      <p:grpSpPr>
        <a:xfrm>
          <a:off x="0" y="0"/>
          <a:ext cx="0" cy="0"/>
          <a:chOff x="0" y="0"/>
          <a:chExt cx="0" cy="0"/>
        </a:xfrm>
      </p:grpSpPr>
      <p:sp>
        <p:nvSpPr>
          <p:cNvPr id="7" name="Picture Placeholder 2">
            <a:extLst>
              <a:ext uri="{FF2B5EF4-FFF2-40B4-BE49-F238E27FC236}">
                <a16:creationId xmlns="" xmlns:a16="http://schemas.microsoft.com/office/drawing/2014/main" id="{E6DDF896-A3D4-4C3C-9DCC-473705E25F28}"/>
              </a:ext>
            </a:extLst>
          </p:cNvPr>
          <p:cNvSpPr>
            <a:spLocks noGrp="1"/>
          </p:cNvSpPr>
          <p:nvPr>
            <p:ph type="pic" sz="quarter" idx="10"/>
          </p:nvPr>
        </p:nvSpPr>
        <p:spPr>
          <a:xfrm>
            <a:off x="0" y="0"/>
            <a:ext cx="12192000" cy="6858000"/>
          </a:xfrm>
          <a:prstGeom prst="rect">
            <a:avLst/>
          </a:prstGeom>
        </p:spPr>
        <p:txBody>
          <a:bodyPr anchor="ctr"/>
          <a:lstStyle>
            <a:lvl1pPr marL="0" indent="0" algn="ctr">
              <a:buNone/>
              <a:defRPr/>
            </a:lvl1pPr>
          </a:lstStyle>
          <a:p>
            <a:endParaRPr lang="ro-RO"/>
          </a:p>
        </p:txBody>
      </p:sp>
      <p:sp>
        <p:nvSpPr>
          <p:cNvPr id="14" name="Text Placeholder 16">
            <a:extLst>
              <a:ext uri="{FF2B5EF4-FFF2-40B4-BE49-F238E27FC236}">
                <a16:creationId xmlns="" xmlns:a16="http://schemas.microsoft.com/office/drawing/2014/main" id="{3D2A499C-D2BD-4FE9-A9A2-45DE4E1E9D80}"/>
              </a:ext>
            </a:extLst>
          </p:cNvPr>
          <p:cNvSpPr>
            <a:spLocks noGrp="1"/>
          </p:cNvSpPr>
          <p:nvPr>
            <p:ph type="body" sz="quarter" idx="16" hasCustomPrompt="1"/>
          </p:nvPr>
        </p:nvSpPr>
        <p:spPr>
          <a:xfrm>
            <a:off x="4508500" y="3395126"/>
            <a:ext cx="3194050" cy="753796"/>
          </a:xfrm>
          <a:prstGeom prst="rect">
            <a:avLst/>
          </a:prstGeom>
        </p:spPr>
        <p:txBody>
          <a:bodyPr wrap="square" anchor="b">
            <a:spAutoFit/>
          </a:bodyPr>
          <a:lstStyle>
            <a:lvl1pPr marL="0" indent="0" algn="ctr">
              <a:lnSpc>
                <a:spcPct val="150000"/>
              </a:lnSpc>
              <a:spcBef>
                <a:spcPts val="0"/>
              </a:spcBef>
              <a:buNone/>
              <a:defRPr sz="3200" b="1">
                <a:solidFill>
                  <a:schemeClr val="bg1"/>
                </a:solidFill>
                <a:latin typeface="+mn-lt"/>
              </a:defRPr>
            </a:lvl1pPr>
          </a:lstStyle>
          <a:p>
            <a:pPr lvl="0"/>
            <a:r>
              <a:rPr lang="en-US" dirty="0"/>
              <a:t>Title</a:t>
            </a:r>
            <a:endParaRPr lang="ro-RO" dirty="0"/>
          </a:p>
        </p:txBody>
      </p:sp>
      <p:sp>
        <p:nvSpPr>
          <p:cNvPr id="16" name="Text Placeholder 16">
            <a:extLst>
              <a:ext uri="{FF2B5EF4-FFF2-40B4-BE49-F238E27FC236}">
                <a16:creationId xmlns="" xmlns:a16="http://schemas.microsoft.com/office/drawing/2014/main" id="{531CFA7C-636B-476A-AF78-D935AAC3CE27}"/>
              </a:ext>
            </a:extLst>
          </p:cNvPr>
          <p:cNvSpPr>
            <a:spLocks noGrp="1"/>
          </p:cNvSpPr>
          <p:nvPr>
            <p:ph type="body" sz="quarter" idx="17" hasCustomPrompt="1"/>
          </p:nvPr>
        </p:nvSpPr>
        <p:spPr>
          <a:xfrm>
            <a:off x="4508500" y="3923219"/>
            <a:ext cx="3194050" cy="379591"/>
          </a:xfrm>
          <a:prstGeom prst="rect">
            <a:avLst/>
          </a:prstGeom>
        </p:spPr>
        <p:txBody>
          <a:bodyPr wrap="square">
            <a:spAutoFit/>
          </a:bodyPr>
          <a:lstStyle>
            <a:lvl1pPr marL="0" indent="0" algn="ctr">
              <a:lnSpc>
                <a:spcPct val="150000"/>
              </a:lnSpc>
              <a:spcBef>
                <a:spcPts val="0"/>
              </a:spcBef>
              <a:buNone/>
              <a:defRPr sz="14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4150231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White with slide title">
    <p:spTree>
      <p:nvGrpSpPr>
        <p:cNvPr id="1" name=""/>
        <p:cNvGrpSpPr/>
        <p:nvPr/>
      </p:nvGrpSpPr>
      <p:grpSpPr>
        <a:xfrm>
          <a:off x="0" y="0"/>
          <a:ext cx="0" cy="0"/>
          <a:chOff x="0" y="0"/>
          <a:chExt cx="0" cy="0"/>
        </a:xfrm>
      </p:grpSpPr>
      <p:pic>
        <p:nvPicPr>
          <p:cNvPr id="28" name="Graphic 27">
            <a:extLst>
              <a:ext uri="{FF2B5EF4-FFF2-40B4-BE49-F238E27FC236}">
                <a16:creationId xmlns="" xmlns:a16="http://schemas.microsoft.com/office/drawing/2014/main" id="{0FBB3DFB-90BE-0C47-A41A-0A680A0CE1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639379" y="1895532"/>
            <a:ext cx="4913243" cy="3811999"/>
          </a:xfrm>
          <a:prstGeom prst="rect">
            <a:avLst/>
          </a:prstGeom>
        </p:spPr>
      </p:pic>
      <p:pic>
        <p:nvPicPr>
          <p:cNvPr id="30" name="Graphic 29">
            <a:extLst>
              <a:ext uri="{FF2B5EF4-FFF2-40B4-BE49-F238E27FC236}">
                <a16:creationId xmlns="" xmlns:a16="http://schemas.microsoft.com/office/drawing/2014/main" id="{10443F75-6013-BD43-B007-B25DDC32BBD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5369832" y="3046471"/>
            <a:ext cx="1452336" cy="1575069"/>
          </a:xfrm>
          <a:prstGeom prst="rect">
            <a:avLst/>
          </a:prstGeom>
        </p:spPr>
      </p:pic>
      <p:sp>
        <p:nvSpPr>
          <p:cNvPr id="7" name="Text Placeholder 10">
            <a:extLst>
              <a:ext uri="{FF2B5EF4-FFF2-40B4-BE49-F238E27FC236}">
                <a16:creationId xmlns="" xmlns:a16="http://schemas.microsoft.com/office/drawing/2014/main" id="{A3713F76-F7EF-974A-8757-E782F1D1EB0A}"/>
              </a:ext>
            </a:extLst>
          </p:cNvPr>
          <p:cNvSpPr>
            <a:spLocks noGrp="1"/>
          </p:cNvSpPr>
          <p:nvPr>
            <p:ph type="body" sz="quarter" idx="13" hasCustomPrompt="1"/>
          </p:nvPr>
        </p:nvSpPr>
        <p:spPr>
          <a:xfrm>
            <a:off x="601661" y="469900"/>
            <a:ext cx="10910521" cy="590931"/>
          </a:xfrm>
          <a:prstGeom prst="rect">
            <a:avLst/>
          </a:prstGeom>
        </p:spPr>
        <p:txBody>
          <a:bodyPr wrap="square">
            <a:spAutoFit/>
          </a:bodyPr>
          <a:lstStyle>
            <a:lvl1pPr marL="0" indent="0" algn="ctr">
              <a:buNone/>
              <a:defRPr sz="36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5" name="Group 4">
            <a:extLst>
              <a:ext uri="{FF2B5EF4-FFF2-40B4-BE49-F238E27FC236}">
                <a16:creationId xmlns="" xmlns:a16="http://schemas.microsoft.com/office/drawing/2014/main" id="{816D5FE2-DE0C-1B4E-A556-68628AD3BD6C}"/>
              </a:ext>
            </a:extLst>
          </p:cNvPr>
          <p:cNvGrpSpPr/>
          <p:nvPr userDrawn="1"/>
        </p:nvGrpSpPr>
        <p:grpSpPr>
          <a:xfrm>
            <a:off x="3302879" y="4457559"/>
            <a:ext cx="903078" cy="943598"/>
            <a:chOff x="1420812" y="2329265"/>
            <a:chExt cx="1321137" cy="1380416"/>
          </a:xfrm>
        </p:grpSpPr>
        <p:sp>
          <p:nvSpPr>
            <p:cNvPr id="9" name="AutoShape 1">
              <a:extLst>
                <a:ext uri="{FF2B5EF4-FFF2-40B4-BE49-F238E27FC236}">
                  <a16:creationId xmlns="" xmlns:a16="http://schemas.microsoft.com/office/drawing/2014/main" id="{C2224814-DC8D-6F4A-9251-BF9A017A6028}"/>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 name="AutoShape 1">
              <a:extLst>
                <a:ext uri="{FF2B5EF4-FFF2-40B4-BE49-F238E27FC236}">
                  <a16:creationId xmlns="" xmlns:a16="http://schemas.microsoft.com/office/drawing/2014/main" id="{0BAEE447-2016-904F-84C7-CEF0B10231E4}"/>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1" name="Text Placeholder 16">
            <a:extLst>
              <a:ext uri="{FF2B5EF4-FFF2-40B4-BE49-F238E27FC236}">
                <a16:creationId xmlns="" xmlns:a16="http://schemas.microsoft.com/office/drawing/2014/main" id="{3DDED02A-762D-3D4D-BE28-BD437F3D6B6E}"/>
              </a:ext>
            </a:extLst>
          </p:cNvPr>
          <p:cNvSpPr>
            <a:spLocks noGrp="1"/>
          </p:cNvSpPr>
          <p:nvPr>
            <p:ph type="body" sz="quarter" idx="20"/>
          </p:nvPr>
        </p:nvSpPr>
        <p:spPr>
          <a:xfrm>
            <a:off x="644839" y="4790199"/>
            <a:ext cx="2542756" cy="338554"/>
          </a:xfrm>
          <a:prstGeom prst="rect">
            <a:avLst/>
          </a:prstGeom>
        </p:spPr>
        <p:txBody>
          <a:bodyPr wrap="square">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12" name="Text Placeholder 16">
            <a:extLst>
              <a:ext uri="{FF2B5EF4-FFF2-40B4-BE49-F238E27FC236}">
                <a16:creationId xmlns="" xmlns:a16="http://schemas.microsoft.com/office/drawing/2014/main" id="{54826B65-B0D0-BA4B-98B3-AFFC98312F1F}"/>
              </a:ext>
            </a:extLst>
          </p:cNvPr>
          <p:cNvSpPr>
            <a:spLocks noGrp="1"/>
          </p:cNvSpPr>
          <p:nvPr>
            <p:ph type="body" sz="quarter" idx="21"/>
          </p:nvPr>
        </p:nvSpPr>
        <p:spPr>
          <a:xfrm>
            <a:off x="644839" y="4522377"/>
            <a:ext cx="2542755"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13" name="Group 12">
            <a:extLst>
              <a:ext uri="{FF2B5EF4-FFF2-40B4-BE49-F238E27FC236}">
                <a16:creationId xmlns="" xmlns:a16="http://schemas.microsoft.com/office/drawing/2014/main" id="{86D8884C-70E0-9F44-8EEB-A69B8BFBDC11}"/>
              </a:ext>
            </a:extLst>
          </p:cNvPr>
          <p:cNvGrpSpPr/>
          <p:nvPr userDrawn="1"/>
        </p:nvGrpSpPr>
        <p:grpSpPr>
          <a:xfrm>
            <a:off x="3298778" y="2303977"/>
            <a:ext cx="903078" cy="943598"/>
            <a:chOff x="1420812" y="2329265"/>
            <a:chExt cx="1321137" cy="1380416"/>
          </a:xfrm>
        </p:grpSpPr>
        <p:sp>
          <p:nvSpPr>
            <p:cNvPr id="14" name="AutoShape 1">
              <a:extLst>
                <a:ext uri="{FF2B5EF4-FFF2-40B4-BE49-F238E27FC236}">
                  <a16:creationId xmlns="" xmlns:a16="http://schemas.microsoft.com/office/drawing/2014/main" id="{0F73BF37-5EDC-FD4C-B107-EB3EF94F8791}"/>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5" name="AutoShape 1">
              <a:extLst>
                <a:ext uri="{FF2B5EF4-FFF2-40B4-BE49-F238E27FC236}">
                  <a16:creationId xmlns="" xmlns:a16="http://schemas.microsoft.com/office/drawing/2014/main" id="{9177D1DF-83CF-784F-947D-B5F226DB0D04}"/>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6" name="Text Placeholder 16">
            <a:extLst>
              <a:ext uri="{FF2B5EF4-FFF2-40B4-BE49-F238E27FC236}">
                <a16:creationId xmlns="" xmlns:a16="http://schemas.microsoft.com/office/drawing/2014/main" id="{AA8AB668-0AEC-A249-85DE-30561DFD7075}"/>
              </a:ext>
            </a:extLst>
          </p:cNvPr>
          <p:cNvSpPr>
            <a:spLocks noGrp="1"/>
          </p:cNvSpPr>
          <p:nvPr>
            <p:ph type="body" sz="quarter" idx="19"/>
          </p:nvPr>
        </p:nvSpPr>
        <p:spPr>
          <a:xfrm>
            <a:off x="640738" y="2636617"/>
            <a:ext cx="2542756" cy="338554"/>
          </a:xfrm>
          <a:prstGeom prst="rect">
            <a:avLst/>
          </a:prstGeom>
        </p:spPr>
        <p:txBody>
          <a:bodyPr wrap="square">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17" name="Text Placeholder 16">
            <a:extLst>
              <a:ext uri="{FF2B5EF4-FFF2-40B4-BE49-F238E27FC236}">
                <a16:creationId xmlns="" xmlns:a16="http://schemas.microsoft.com/office/drawing/2014/main" id="{DF8A4E82-AD19-8044-AD1E-968FF9429A2E}"/>
              </a:ext>
            </a:extLst>
          </p:cNvPr>
          <p:cNvSpPr>
            <a:spLocks noGrp="1"/>
          </p:cNvSpPr>
          <p:nvPr>
            <p:ph type="body" sz="quarter" idx="16"/>
          </p:nvPr>
        </p:nvSpPr>
        <p:spPr>
          <a:xfrm>
            <a:off x="640738" y="2368795"/>
            <a:ext cx="2542755"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18" name="Group 17">
            <a:extLst>
              <a:ext uri="{FF2B5EF4-FFF2-40B4-BE49-F238E27FC236}">
                <a16:creationId xmlns="" xmlns:a16="http://schemas.microsoft.com/office/drawing/2014/main" id="{68DB82B9-7E96-8C46-9DBE-4F94CFB2A3A4}"/>
              </a:ext>
            </a:extLst>
          </p:cNvPr>
          <p:cNvGrpSpPr/>
          <p:nvPr userDrawn="1"/>
        </p:nvGrpSpPr>
        <p:grpSpPr>
          <a:xfrm>
            <a:off x="7994883" y="4446019"/>
            <a:ext cx="903078" cy="943598"/>
            <a:chOff x="1420812" y="2329265"/>
            <a:chExt cx="1321137" cy="1380416"/>
          </a:xfrm>
        </p:grpSpPr>
        <p:sp>
          <p:nvSpPr>
            <p:cNvPr id="19" name="AutoShape 1">
              <a:extLst>
                <a:ext uri="{FF2B5EF4-FFF2-40B4-BE49-F238E27FC236}">
                  <a16:creationId xmlns="" xmlns:a16="http://schemas.microsoft.com/office/drawing/2014/main" id="{2BBCA2CC-ACF5-4E41-B473-AA3B7F61E8A5}"/>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20" name="AutoShape 1">
              <a:extLst>
                <a:ext uri="{FF2B5EF4-FFF2-40B4-BE49-F238E27FC236}">
                  <a16:creationId xmlns="" xmlns:a16="http://schemas.microsoft.com/office/drawing/2014/main" id="{7406F306-F2D7-FD48-93AE-D07E652D40AF}"/>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21" name="Text Placeholder 16">
            <a:extLst>
              <a:ext uri="{FF2B5EF4-FFF2-40B4-BE49-F238E27FC236}">
                <a16:creationId xmlns="" xmlns:a16="http://schemas.microsoft.com/office/drawing/2014/main" id="{213F6C53-FB43-9440-BB98-DA24DCC3DC4D}"/>
              </a:ext>
            </a:extLst>
          </p:cNvPr>
          <p:cNvSpPr>
            <a:spLocks noGrp="1"/>
          </p:cNvSpPr>
          <p:nvPr>
            <p:ph type="body" sz="quarter" idx="22"/>
          </p:nvPr>
        </p:nvSpPr>
        <p:spPr>
          <a:xfrm>
            <a:off x="9008507" y="4798058"/>
            <a:ext cx="2542756" cy="338554"/>
          </a:xfrm>
          <a:prstGeom prst="rect">
            <a:avLst/>
          </a:prstGeom>
        </p:spPr>
        <p:txBody>
          <a:bodyPr wrap="square">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22" name="Text Placeholder 16">
            <a:extLst>
              <a:ext uri="{FF2B5EF4-FFF2-40B4-BE49-F238E27FC236}">
                <a16:creationId xmlns="" xmlns:a16="http://schemas.microsoft.com/office/drawing/2014/main" id="{48CF84BC-01B2-3C40-A419-154D981A5825}"/>
              </a:ext>
            </a:extLst>
          </p:cNvPr>
          <p:cNvSpPr>
            <a:spLocks noGrp="1"/>
          </p:cNvSpPr>
          <p:nvPr>
            <p:ph type="body" sz="quarter" idx="23"/>
          </p:nvPr>
        </p:nvSpPr>
        <p:spPr>
          <a:xfrm>
            <a:off x="9008507" y="4510837"/>
            <a:ext cx="2542755"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grpSp>
        <p:nvGrpSpPr>
          <p:cNvPr id="23" name="Group 22">
            <a:extLst>
              <a:ext uri="{FF2B5EF4-FFF2-40B4-BE49-F238E27FC236}">
                <a16:creationId xmlns="" xmlns:a16="http://schemas.microsoft.com/office/drawing/2014/main" id="{FC35ADA6-290B-CD4D-9A41-FBDA1926FE91}"/>
              </a:ext>
            </a:extLst>
          </p:cNvPr>
          <p:cNvGrpSpPr/>
          <p:nvPr userDrawn="1"/>
        </p:nvGrpSpPr>
        <p:grpSpPr>
          <a:xfrm>
            <a:off x="7990782" y="2292437"/>
            <a:ext cx="903078" cy="943598"/>
            <a:chOff x="1420812" y="2329265"/>
            <a:chExt cx="1321137" cy="1380416"/>
          </a:xfrm>
        </p:grpSpPr>
        <p:sp>
          <p:nvSpPr>
            <p:cNvPr id="24" name="AutoShape 1">
              <a:extLst>
                <a:ext uri="{FF2B5EF4-FFF2-40B4-BE49-F238E27FC236}">
                  <a16:creationId xmlns="" xmlns:a16="http://schemas.microsoft.com/office/drawing/2014/main" id="{59CF2617-5A54-3A48-BB77-0E8F07AAF11C}"/>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25" name="AutoShape 1">
              <a:extLst>
                <a:ext uri="{FF2B5EF4-FFF2-40B4-BE49-F238E27FC236}">
                  <a16:creationId xmlns="" xmlns:a16="http://schemas.microsoft.com/office/drawing/2014/main" id="{F3ECC6E1-94D3-4048-8C61-299A06C75B16}"/>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26" name="Text Placeholder 16">
            <a:extLst>
              <a:ext uri="{FF2B5EF4-FFF2-40B4-BE49-F238E27FC236}">
                <a16:creationId xmlns="" xmlns:a16="http://schemas.microsoft.com/office/drawing/2014/main" id="{E8F61A9F-6253-F049-A474-91660D674C5E}"/>
              </a:ext>
            </a:extLst>
          </p:cNvPr>
          <p:cNvSpPr>
            <a:spLocks noGrp="1"/>
          </p:cNvSpPr>
          <p:nvPr>
            <p:ph type="body" sz="quarter" idx="24"/>
          </p:nvPr>
        </p:nvSpPr>
        <p:spPr>
          <a:xfrm>
            <a:off x="9004406" y="2635043"/>
            <a:ext cx="2542756" cy="338554"/>
          </a:xfrm>
          <a:prstGeom prst="rect">
            <a:avLst/>
          </a:prstGeom>
        </p:spPr>
        <p:txBody>
          <a:bodyPr wrap="square">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27" name="Text Placeholder 16">
            <a:extLst>
              <a:ext uri="{FF2B5EF4-FFF2-40B4-BE49-F238E27FC236}">
                <a16:creationId xmlns="" xmlns:a16="http://schemas.microsoft.com/office/drawing/2014/main" id="{EFFE9E49-FDAF-084F-95BF-4619362C2604}"/>
              </a:ext>
            </a:extLst>
          </p:cNvPr>
          <p:cNvSpPr>
            <a:spLocks noGrp="1"/>
          </p:cNvSpPr>
          <p:nvPr>
            <p:ph type="body" sz="quarter" idx="25"/>
          </p:nvPr>
        </p:nvSpPr>
        <p:spPr>
          <a:xfrm>
            <a:off x="9004406" y="2357255"/>
            <a:ext cx="2542755"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393567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3">
    <p:spTree>
      <p:nvGrpSpPr>
        <p:cNvPr id="1" name=""/>
        <p:cNvGrpSpPr/>
        <p:nvPr/>
      </p:nvGrpSpPr>
      <p:grpSpPr>
        <a:xfrm>
          <a:off x="0" y="0"/>
          <a:ext cx="0" cy="0"/>
          <a:chOff x="0" y="0"/>
          <a:chExt cx="0" cy="0"/>
        </a:xfrm>
      </p:grpSpPr>
      <p:sp>
        <p:nvSpPr>
          <p:cNvPr id="41" name="Oval 40">
            <a:extLst>
              <a:ext uri="{FF2B5EF4-FFF2-40B4-BE49-F238E27FC236}">
                <a16:creationId xmlns="" xmlns:a16="http://schemas.microsoft.com/office/drawing/2014/main" id="{32D755EB-9FFF-4A6A-9EA2-624A300B057A}"/>
              </a:ext>
            </a:extLst>
          </p:cNvPr>
          <p:cNvSpPr/>
          <p:nvPr userDrawn="1"/>
        </p:nvSpPr>
        <p:spPr>
          <a:xfrm>
            <a:off x="3584852"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2" name="Oval 41">
            <a:extLst>
              <a:ext uri="{FF2B5EF4-FFF2-40B4-BE49-F238E27FC236}">
                <a16:creationId xmlns="" xmlns:a16="http://schemas.microsoft.com/office/drawing/2014/main" id="{F3C51C84-9434-4D41-9EBA-B31823AACB78}"/>
              </a:ext>
            </a:extLst>
          </p:cNvPr>
          <p:cNvSpPr/>
          <p:nvPr userDrawn="1"/>
        </p:nvSpPr>
        <p:spPr>
          <a:xfrm>
            <a:off x="1813202"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3" name="Oval 42">
            <a:extLst>
              <a:ext uri="{FF2B5EF4-FFF2-40B4-BE49-F238E27FC236}">
                <a16:creationId xmlns="" xmlns:a16="http://schemas.microsoft.com/office/drawing/2014/main" id="{B289FF5C-F667-4813-AE0E-37EB55D50F26}"/>
              </a:ext>
            </a:extLst>
          </p:cNvPr>
          <p:cNvSpPr/>
          <p:nvPr userDrawn="1"/>
        </p:nvSpPr>
        <p:spPr>
          <a:xfrm>
            <a:off x="5354346"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4" name="Oval 43">
            <a:extLst>
              <a:ext uri="{FF2B5EF4-FFF2-40B4-BE49-F238E27FC236}">
                <a16:creationId xmlns="" xmlns:a16="http://schemas.microsoft.com/office/drawing/2014/main" id="{65EBBE94-C9BC-40CF-9279-6A58E6E2E301}"/>
              </a:ext>
            </a:extLst>
          </p:cNvPr>
          <p:cNvSpPr/>
          <p:nvPr userDrawn="1"/>
        </p:nvSpPr>
        <p:spPr>
          <a:xfrm>
            <a:off x="7128152" y="43161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7" name="Oval 46">
            <a:extLst>
              <a:ext uri="{FF2B5EF4-FFF2-40B4-BE49-F238E27FC236}">
                <a16:creationId xmlns="" xmlns:a16="http://schemas.microsoft.com/office/drawing/2014/main" id="{60B6C04B-D08C-432C-80F3-CA3262DEB3B7}"/>
              </a:ext>
            </a:extLst>
          </p:cNvPr>
          <p:cNvSpPr/>
          <p:nvPr userDrawn="1"/>
        </p:nvSpPr>
        <p:spPr>
          <a:xfrm>
            <a:off x="8890726" y="43161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48" name="Group 47">
            <a:extLst>
              <a:ext uri="{FF2B5EF4-FFF2-40B4-BE49-F238E27FC236}">
                <a16:creationId xmlns="" xmlns:a16="http://schemas.microsoft.com/office/drawing/2014/main" id="{2A3CF955-F2B9-48A9-A7C6-C119997447CE}"/>
              </a:ext>
            </a:extLst>
          </p:cNvPr>
          <p:cNvGrpSpPr/>
          <p:nvPr userDrawn="1"/>
        </p:nvGrpSpPr>
        <p:grpSpPr>
          <a:xfrm>
            <a:off x="1646807" y="4137048"/>
            <a:ext cx="8897936" cy="1841500"/>
            <a:chOff x="1582720" y="2919438"/>
            <a:chExt cx="8897936" cy="1841500"/>
          </a:xfrm>
        </p:grpSpPr>
        <p:sp>
          <p:nvSpPr>
            <p:cNvPr id="52" name="Block Arc 51">
              <a:extLst>
                <a:ext uri="{FF2B5EF4-FFF2-40B4-BE49-F238E27FC236}">
                  <a16:creationId xmlns="" xmlns:a16="http://schemas.microsoft.com/office/drawing/2014/main" id="{598454DD-E785-4B7D-A512-B01A4BEA0292}"/>
                </a:ext>
              </a:extLst>
            </p:cNvPr>
            <p:cNvSpPr/>
            <p:nvPr/>
          </p:nvSpPr>
          <p:spPr>
            <a:xfrm>
              <a:off x="1582720" y="2919438"/>
              <a:ext cx="1816100" cy="1816100"/>
            </a:xfrm>
            <a:prstGeom prst="blockArc">
              <a:avLst>
                <a:gd name="adj1" fmla="val 10800000"/>
                <a:gd name="adj2" fmla="val 37914"/>
                <a:gd name="adj3" fmla="val 2444"/>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 name="Block Arc 52">
              <a:extLst>
                <a:ext uri="{FF2B5EF4-FFF2-40B4-BE49-F238E27FC236}">
                  <a16:creationId xmlns="" xmlns:a16="http://schemas.microsoft.com/office/drawing/2014/main" id="{A86C2323-5F52-4FA2-99E2-ABDAA155CE91}"/>
                </a:ext>
              </a:extLst>
            </p:cNvPr>
            <p:cNvSpPr/>
            <p:nvPr/>
          </p:nvSpPr>
          <p:spPr>
            <a:xfrm rot="10800000">
              <a:off x="3354370" y="2944838"/>
              <a:ext cx="1816100" cy="1816100"/>
            </a:xfrm>
            <a:prstGeom prst="blockArc">
              <a:avLst>
                <a:gd name="adj1" fmla="val 10800000"/>
                <a:gd name="adj2" fmla="val 50551"/>
                <a:gd name="adj3" fmla="val 2442"/>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 name="Block Arc 53">
              <a:extLst>
                <a:ext uri="{FF2B5EF4-FFF2-40B4-BE49-F238E27FC236}">
                  <a16:creationId xmlns="" xmlns:a16="http://schemas.microsoft.com/office/drawing/2014/main" id="{B004D3BC-17AC-4113-AEBF-4E98039D0526}"/>
                </a:ext>
              </a:extLst>
            </p:cNvPr>
            <p:cNvSpPr/>
            <p:nvPr/>
          </p:nvSpPr>
          <p:spPr>
            <a:xfrm rot="10800000">
              <a:off x="6893356" y="2944838"/>
              <a:ext cx="1816100" cy="1816100"/>
            </a:xfrm>
            <a:prstGeom prst="blockArc">
              <a:avLst>
                <a:gd name="adj1" fmla="val 10800000"/>
                <a:gd name="adj2" fmla="val 82213"/>
                <a:gd name="adj3" fmla="val 2477"/>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 name="Block Arc 54">
              <a:extLst>
                <a:ext uri="{FF2B5EF4-FFF2-40B4-BE49-F238E27FC236}">
                  <a16:creationId xmlns="" xmlns:a16="http://schemas.microsoft.com/office/drawing/2014/main" id="{7E575EE3-1664-4C24-995F-54B96B0FFA3A}"/>
                </a:ext>
              </a:extLst>
            </p:cNvPr>
            <p:cNvSpPr/>
            <p:nvPr/>
          </p:nvSpPr>
          <p:spPr>
            <a:xfrm>
              <a:off x="5123863" y="2919438"/>
              <a:ext cx="1816100" cy="1816100"/>
            </a:xfrm>
            <a:prstGeom prst="blockArc">
              <a:avLst>
                <a:gd name="adj1" fmla="val 10700338"/>
                <a:gd name="adj2" fmla="val 123177"/>
                <a:gd name="adj3" fmla="val 2416"/>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 name="Block Arc 55">
              <a:extLst>
                <a:ext uri="{FF2B5EF4-FFF2-40B4-BE49-F238E27FC236}">
                  <a16:creationId xmlns="" xmlns:a16="http://schemas.microsoft.com/office/drawing/2014/main" id="{F7B5B61F-9C42-434C-8B31-B7E5F2659561}"/>
                </a:ext>
              </a:extLst>
            </p:cNvPr>
            <p:cNvSpPr/>
            <p:nvPr/>
          </p:nvSpPr>
          <p:spPr>
            <a:xfrm>
              <a:off x="8664556" y="2919438"/>
              <a:ext cx="1816100" cy="1816100"/>
            </a:xfrm>
            <a:prstGeom prst="blockArc">
              <a:avLst>
                <a:gd name="adj1" fmla="val 10700338"/>
                <a:gd name="adj2" fmla="val 123177"/>
                <a:gd name="adj3" fmla="val 2416"/>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62" name="Group 61">
            <a:extLst>
              <a:ext uri="{FF2B5EF4-FFF2-40B4-BE49-F238E27FC236}">
                <a16:creationId xmlns="" xmlns:a16="http://schemas.microsoft.com/office/drawing/2014/main" id="{256BBF3E-3205-4DE8-8407-30CD0235B2AD}"/>
              </a:ext>
            </a:extLst>
          </p:cNvPr>
          <p:cNvGrpSpPr/>
          <p:nvPr userDrawn="1"/>
        </p:nvGrpSpPr>
        <p:grpSpPr>
          <a:xfrm flipH="1">
            <a:off x="2484994" y="5946450"/>
            <a:ext cx="141882" cy="70941"/>
            <a:chOff x="683419" y="5379244"/>
            <a:chExt cx="180974" cy="90487"/>
          </a:xfrm>
        </p:grpSpPr>
        <p:cxnSp>
          <p:nvCxnSpPr>
            <p:cNvPr id="63" name="Straight Connector 62">
              <a:extLst>
                <a:ext uri="{FF2B5EF4-FFF2-40B4-BE49-F238E27FC236}">
                  <a16:creationId xmlns="" xmlns:a16="http://schemas.microsoft.com/office/drawing/2014/main" id="{1CB8F375-2173-4C5F-94B5-ECCCDD2232AE}"/>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4A38B355-DF98-44DE-A850-41CC58E111C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C5B6A30A-6C45-4B63-95B7-878921E15A21}"/>
              </a:ext>
            </a:extLst>
          </p:cNvPr>
          <p:cNvGrpSpPr/>
          <p:nvPr userDrawn="1"/>
        </p:nvGrpSpPr>
        <p:grpSpPr>
          <a:xfrm flipH="1">
            <a:off x="6031437" y="5946450"/>
            <a:ext cx="141882" cy="70941"/>
            <a:chOff x="683419" y="5379244"/>
            <a:chExt cx="180974" cy="90487"/>
          </a:xfrm>
        </p:grpSpPr>
        <p:cxnSp>
          <p:nvCxnSpPr>
            <p:cNvPr id="66" name="Straight Connector 65">
              <a:extLst>
                <a:ext uri="{FF2B5EF4-FFF2-40B4-BE49-F238E27FC236}">
                  <a16:creationId xmlns="" xmlns:a16="http://schemas.microsoft.com/office/drawing/2014/main" id="{6FB07C67-F733-4545-8FFF-46E231004FC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7AB22B31-27FF-4FE0-9126-2597D67847D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 xmlns:a16="http://schemas.microsoft.com/office/drawing/2014/main" id="{434F92E0-0CB0-47C8-B7B0-CA02E694F9AA}"/>
              </a:ext>
            </a:extLst>
          </p:cNvPr>
          <p:cNvGrpSpPr/>
          <p:nvPr userDrawn="1"/>
        </p:nvGrpSpPr>
        <p:grpSpPr>
          <a:xfrm flipH="1">
            <a:off x="9575376" y="5946450"/>
            <a:ext cx="141882" cy="70941"/>
            <a:chOff x="683419" y="5379244"/>
            <a:chExt cx="180974" cy="90487"/>
          </a:xfrm>
        </p:grpSpPr>
        <p:cxnSp>
          <p:nvCxnSpPr>
            <p:cNvPr id="74" name="Straight Connector 73">
              <a:extLst>
                <a:ext uri="{FF2B5EF4-FFF2-40B4-BE49-F238E27FC236}">
                  <a16:creationId xmlns="" xmlns:a16="http://schemas.microsoft.com/office/drawing/2014/main" id="{5F8177F5-E17C-43F2-B2C7-F6AD632E4711}"/>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231A98B5-774B-4BBA-BA57-04FF37948A9F}"/>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85EE6FA6-58DD-4929-B899-5A3AF819D5D1}"/>
              </a:ext>
            </a:extLst>
          </p:cNvPr>
          <p:cNvGrpSpPr/>
          <p:nvPr userDrawn="1"/>
        </p:nvGrpSpPr>
        <p:grpSpPr>
          <a:xfrm rot="10800000" flipH="1">
            <a:off x="4266519" y="4074938"/>
            <a:ext cx="141882" cy="70941"/>
            <a:chOff x="683419" y="5379244"/>
            <a:chExt cx="180974" cy="90487"/>
          </a:xfrm>
        </p:grpSpPr>
        <p:cxnSp>
          <p:nvCxnSpPr>
            <p:cNvPr id="77" name="Straight Connector 76">
              <a:extLst>
                <a:ext uri="{FF2B5EF4-FFF2-40B4-BE49-F238E27FC236}">
                  <a16:creationId xmlns="" xmlns:a16="http://schemas.microsoft.com/office/drawing/2014/main" id="{1EB31782-15A1-44F8-AF45-0B2B88C4CAE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E86527-1355-412F-8BC2-A509D03748D6}"/>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 xmlns:a16="http://schemas.microsoft.com/office/drawing/2014/main" id="{05E770CF-E69E-4F20-A72F-06643F6835C3}"/>
              </a:ext>
            </a:extLst>
          </p:cNvPr>
          <p:cNvGrpSpPr/>
          <p:nvPr userDrawn="1"/>
        </p:nvGrpSpPr>
        <p:grpSpPr>
          <a:xfrm rot="10800000" flipH="1">
            <a:off x="7797936" y="4070909"/>
            <a:ext cx="141882" cy="70941"/>
            <a:chOff x="683419" y="5379244"/>
            <a:chExt cx="180974" cy="90487"/>
          </a:xfrm>
        </p:grpSpPr>
        <p:cxnSp>
          <p:nvCxnSpPr>
            <p:cNvPr id="97" name="Straight Connector 96">
              <a:extLst>
                <a:ext uri="{FF2B5EF4-FFF2-40B4-BE49-F238E27FC236}">
                  <a16:creationId xmlns="" xmlns:a16="http://schemas.microsoft.com/office/drawing/2014/main" id="{203CA2BB-0A84-4849-AAAB-C37F226E2FE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B6254EDF-8D85-44A2-A693-D6DCC966DA3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99" name="Text Placeholder 16">
            <a:extLst>
              <a:ext uri="{FF2B5EF4-FFF2-40B4-BE49-F238E27FC236}">
                <a16:creationId xmlns="" xmlns:a16="http://schemas.microsoft.com/office/drawing/2014/main" id="{EF41FCC4-F024-4A08-AE41-5BCD3C793208}"/>
              </a:ext>
            </a:extLst>
          </p:cNvPr>
          <p:cNvSpPr>
            <a:spLocks noGrp="1"/>
          </p:cNvSpPr>
          <p:nvPr>
            <p:ph type="body" sz="quarter" idx="25"/>
          </p:nvPr>
        </p:nvSpPr>
        <p:spPr>
          <a:xfrm>
            <a:off x="1551765"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06" name="Text Placeholder 16">
            <a:extLst>
              <a:ext uri="{FF2B5EF4-FFF2-40B4-BE49-F238E27FC236}">
                <a16:creationId xmlns="" xmlns:a16="http://schemas.microsoft.com/office/drawing/2014/main" id="{D865C5E2-EA8A-4224-A6FA-7FD100796AEF}"/>
              </a:ext>
            </a:extLst>
          </p:cNvPr>
          <p:cNvSpPr>
            <a:spLocks noGrp="1"/>
          </p:cNvSpPr>
          <p:nvPr>
            <p:ph type="body" sz="quarter" idx="26"/>
          </p:nvPr>
        </p:nvSpPr>
        <p:spPr>
          <a:xfrm>
            <a:off x="1551765"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07" name="Text Placeholder 16">
            <a:extLst>
              <a:ext uri="{FF2B5EF4-FFF2-40B4-BE49-F238E27FC236}">
                <a16:creationId xmlns="" xmlns:a16="http://schemas.microsoft.com/office/drawing/2014/main" id="{CF1F4C44-AFF4-4E12-8EA7-396DE80D03B5}"/>
              </a:ext>
            </a:extLst>
          </p:cNvPr>
          <p:cNvSpPr>
            <a:spLocks noGrp="1"/>
          </p:cNvSpPr>
          <p:nvPr>
            <p:ph type="body" sz="quarter" idx="27"/>
          </p:nvPr>
        </p:nvSpPr>
        <p:spPr>
          <a:xfrm>
            <a:off x="5098208"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0" name="Text Placeholder 16">
            <a:extLst>
              <a:ext uri="{FF2B5EF4-FFF2-40B4-BE49-F238E27FC236}">
                <a16:creationId xmlns="" xmlns:a16="http://schemas.microsoft.com/office/drawing/2014/main" id="{BA88799E-83EB-4288-AF18-A57B6A57399A}"/>
              </a:ext>
            </a:extLst>
          </p:cNvPr>
          <p:cNvSpPr>
            <a:spLocks noGrp="1"/>
          </p:cNvSpPr>
          <p:nvPr>
            <p:ph type="body" sz="quarter" idx="28"/>
          </p:nvPr>
        </p:nvSpPr>
        <p:spPr>
          <a:xfrm>
            <a:off x="5098208"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1" name="Text Placeholder 16">
            <a:extLst>
              <a:ext uri="{FF2B5EF4-FFF2-40B4-BE49-F238E27FC236}">
                <a16:creationId xmlns="" xmlns:a16="http://schemas.microsoft.com/office/drawing/2014/main" id="{E13C8FF7-5EF8-4323-B5AB-0D06A8E7A5DB}"/>
              </a:ext>
            </a:extLst>
          </p:cNvPr>
          <p:cNvSpPr>
            <a:spLocks noGrp="1"/>
          </p:cNvSpPr>
          <p:nvPr>
            <p:ph type="body" sz="quarter" idx="29"/>
          </p:nvPr>
        </p:nvSpPr>
        <p:spPr>
          <a:xfrm>
            <a:off x="8644651"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2" name="Text Placeholder 16">
            <a:extLst>
              <a:ext uri="{FF2B5EF4-FFF2-40B4-BE49-F238E27FC236}">
                <a16:creationId xmlns="" xmlns:a16="http://schemas.microsoft.com/office/drawing/2014/main" id="{1656EAE0-344C-4D31-8510-4E630D1738CD}"/>
              </a:ext>
            </a:extLst>
          </p:cNvPr>
          <p:cNvSpPr>
            <a:spLocks noGrp="1"/>
          </p:cNvSpPr>
          <p:nvPr>
            <p:ph type="body" sz="quarter" idx="30"/>
          </p:nvPr>
        </p:nvSpPr>
        <p:spPr>
          <a:xfrm>
            <a:off x="8644651"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3" name="Text Placeholder 16">
            <a:extLst>
              <a:ext uri="{FF2B5EF4-FFF2-40B4-BE49-F238E27FC236}">
                <a16:creationId xmlns="" xmlns:a16="http://schemas.microsoft.com/office/drawing/2014/main" id="{7BC3DBBC-44BC-4E63-9BBE-508F3AE18550}"/>
              </a:ext>
            </a:extLst>
          </p:cNvPr>
          <p:cNvSpPr>
            <a:spLocks noGrp="1"/>
          </p:cNvSpPr>
          <p:nvPr>
            <p:ph type="body" sz="quarter" idx="31"/>
          </p:nvPr>
        </p:nvSpPr>
        <p:spPr>
          <a:xfrm>
            <a:off x="3322337" y="3293154"/>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4" name="Text Placeholder 16">
            <a:extLst>
              <a:ext uri="{FF2B5EF4-FFF2-40B4-BE49-F238E27FC236}">
                <a16:creationId xmlns="" xmlns:a16="http://schemas.microsoft.com/office/drawing/2014/main" id="{E79FD506-4D30-433D-BC9C-724FD2D7A52C}"/>
              </a:ext>
            </a:extLst>
          </p:cNvPr>
          <p:cNvSpPr>
            <a:spLocks noGrp="1"/>
          </p:cNvSpPr>
          <p:nvPr>
            <p:ph type="body" sz="quarter" idx="32"/>
          </p:nvPr>
        </p:nvSpPr>
        <p:spPr>
          <a:xfrm>
            <a:off x="3322337" y="2891335"/>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5" name="Text Placeholder 16">
            <a:extLst>
              <a:ext uri="{FF2B5EF4-FFF2-40B4-BE49-F238E27FC236}">
                <a16:creationId xmlns="" xmlns:a16="http://schemas.microsoft.com/office/drawing/2014/main" id="{47C5D90E-23FF-4069-8ACE-57AF74074B22}"/>
              </a:ext>
            </a:extLst>
          </p:cNvPr>
          <p:cNvSpPr>
            <a:spLocks noGrp="1"/>
          </p:cNvSpPr>
          <p:nvPr>
            <p:ph type="body" sz="quarter" idx="33"/>
          </p:nvPr>
        </p:nvSpPr>
        <p:spPr>
          <a:xfrm>
            <a:off x="6861323" y="3293154"/>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6" name="Text Placeholder 16">
            <a:extLst>
              <a:ext uri="{FF2B5EF4-FFF2-40B4-BE49-F238E27FC236}">
                <a16:creationId xmlns="" xmlns:a16="http://schemas.microsoft.com/office/drawing/2014/main" id="{9CC90E3F-80F4-4D4F-9464-BB2BE983CF1F}"/>
              </a:ext>
            </a:extLst>
          </p:cNvPr>
          <p:cNvSpPr>
            <a:spLocks noGrp="1"/>
          </p:cNvSpPr>
          <p:nvPr>
            <p:ph type="body" sz="quarter" idx="34"/>
          </p:nvPr>
        </p:nvSpPr>
        <p:spPr>
          <a:xfrm>
            <a:off x="6861323" y="2891335"/>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45" name="Text Placeholder 10">
            <a:extLst>
              <a:ext uri="{FF2B5EF4-FFF2-40B4-BE49-F238E27FC236}">
                <a16:creationId xmlns="" xmlns:a16="http://schemas.microsoft.com/office/drawing/2014/main" id="{49F5AAB5-7FA9-3A44-853F-AB9CACDCA7C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6" name="Text Placeholder 10">
            <a:extLst>
              <a:ext uri="{FF2B5EF4-FFF2-40B4-BE49-F238E27FC236}">
                <a16:creationId xmlns="" xmlns:a16="http://schemas.microsoft.com/office/drawing/2014/main" id="{D396FB36-EC70-AD4E-97AA-94B1A01975F3}"/>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266464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fographics 13">
    <p:spTree>
      <p:nvGrpSpPr>
        <p:cNvPr id="1" name=""/>
        <p:cNvGrpSpPr/>
        <p:nvPr/>
      </p:nvGrpSpPr>
      <p:grpSpPr>
        <a:xfrm>
          <a:off x="0" y="0"/>
          <a:ext cx="0" cy="0"/>
          <a:chOff x="0" y="0"/>
          <a:chExt cx="0" cy="0"/>
        </a:xfrm>
      </p:grpSpPr>
      <p:sp>
        <p:nvSpPr>
          <p:cNvPr id="34" name="Arrow: Pentagon 33">
            <a:extLst>
              <a:ext uri="{FF2B5EF4-FFF2-40B4-BE49-F238E27FC236}">
                <a16:creationId xmlns="" xmlns:a16="http://schemas.microsoft.com/office/drawing/2014/main" id="{6F644EB1-152D-42AC-94AC-27B24BB80B10}"/>
              </a:ext>
            </a:extLst>
          </p:cNvPr>
          <p:cNvSpPr/>
          <p:nvPr userDrawn="1"/>
        </p:nvSpPr>
        <p:spPr>
          <a:xfrm>
            <a:off x="0" y="1841962"/>
            <a:ext cx="5110287" cy="1550526"/>
          </a:xfrm>
          <a:prstGeom prst="homePlate">
            <a:avLst>
              <a:gd name="adj" fmla="val 25865"/>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35" name="Straight Connector 34">
            <a:extLst>
              <a:ext uri="{FF2B5EF4-FFF2-40B4-BE49-F238E27FC236}">
                <a16:creationId xmlns="" xmlns:a16="http://schemas.microsoft.com/office/drawing/2014/main" id="{E0D4BD7F-0F66-456C-9CDA-166984DCF3CB}"/>
              </a:ext>
            </a:extLst>
          </p:cNvPr>
          <p:cNvCxnSpPr>
            <a:cxnSpLocks/>
          </p:cNvCxnSpPr>
          <p:nvPr userDrawn="1"/>
        </p:nvCxnSpPr>
        <p:spPr>
          <a:xfrm flipH="1">
            <a:off x="5016499" y="2443163"/>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44AC1D45-B058-468F-8262-8D8C81414CF6}"/>
              </a:ext>
            </a:extLst>
          </p:cNvPr>
          <p:cNvCxnSpPr>
            <a:cxnSpLocks/>
          </p:cNvCxnSpPr>
          <p:nvPr userDrawn="1"/>
        </p:nvCxnSpPr>
        <p:spPr>
          <a:xfrm flipH="1">
            <a:off x="5016499" y="2774156"/>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37" name="Freeform 5">
            <a:extLst>
              <a:ext uri="{FF2B5EF4-FFF2-40B4-BE49-F238E27FC236}">
                <a16:creationId xmlns="" xmlns:a16="http://schemas.microsoft.com/office/drawing/2014/main" id="{B6847DF3-1F2B-4461-A776-7EC5D8A4A544}"/>
              </a:ext>
            </a:extLst>
          </p:cNvPr>
          <p:cNvSpPr>
            <a:spLocks noEditPoints="1"/>
          </p:cNvSpPr>
          <p:nvPr userDrawn="1"/>
        </p:nvSpPr>
        <p:spPr bwMode="auto">
          <a:xfrm rot="2700000">
            <a:off x="5432682" y="1890536"/>
            <a:ext cx="1460424" cy="1420909"/>
          </a:xfrm>
          <a:custGeom>
            <a:avLst/>
            <a:gdLst>
              <a:gd name="T0" fmla="*/ 366 w 8827"/>
              <a:gd name="T1" fmla="*/ 6006 h 8612"/>
              <a:gd name="T2" fmla="*/ 2503 w 8827"/>
              <a:gd name="T3" fmla="*/ 8612 h 8612"/>
              <a:gd name="T4" fmla="*/ 3030 w 8827"/>
              <a:gd name="T5" fmla="*/ 7538 h 8612"/>
              <a:gd name="T6" fmla="*/ 4885 w 8827"/>
              <a:gd name="T7" fmla="*/ 5342 h 8612"/>
              <a:gd name="T8" fmla="*/ 7471 w 8827"/>
              <a:gd name="T9" fmla="*/ 7419 h 8612"/>
              <a:gd name="T10" fmla="*/ 8468 w 8827"/>
              <a:gd name="T11" fmla="*/ 5945 h 8612"/>
              <a:gd name="T12" fmla="*/ 8447 w 8827"/>
              <a:gd name="T13" fmla="*/ 4979 h 8612"/>
              <a:gd name="T14" fmla="*/ 7621 w 8827"/>
              <a:gd name="T15" fmla="*/ 5098 h 8612"/>
              <a:gd name="T16" fmla="*/ 7739 w 8827"/>
              <a:gd name="T17" fmla="*/ 4272 h 8612"/>
              <a:gd name="T18" fmla="*/ 6973 w 8827"/>
              <a:gd name="T19" fmla="*/ 4330 h 8612"/>
              <a:gd name="T20" fmla="*/ 7750 w 8827"/>
              <a:gd name="T21" fmla="*/ 2264 h 8612"/>
              <a:gd name="T22" fmla="*/ 8748 w 8827"/>
              <a:gd name="T23" fmla="*/ 2555 h 8612"/>
              <a:gd name="T24" fmla="*/ 8218 w 8827"/>
              <a:gd name="T25" fmla="*/ 1671 h 8612"/>
              <a:gd name="T26" fmla="*/ 7157 w 8827"/>
              <a:gd name="T27" fmla="*/ 610 h 8612"/>
              <a:gd name="T28" fmla="*/ 6273 w 8827"/>
              <a:gd name="T29" fmla="*/ 79 h 8612"/>
              <a:gd name="T30" fmla="*/ 6563 w 8827"/>
              <a:gd name="T31" fmla="*/ 1077 h 8612"/>
              <a:gd name="T32" fmla="*/ 4497 w 8827"/>
              <a:gd name="T33" fmla="*/ 1854 h 8612"/>
              <a:gd name="T34" fmla="*/ 4556 w 8827"/>
              <a:gd name="T35" fmla="*/ 1088 h 8612"/>
              <a:gd name="T36" fmla="*/ 3730 w 8827"/>
              <a:gd name="T37" fmla="*/ 1207 h 8612"/>
              <a:gd name="T38" fmla="*/ 3848 w 8827"/>
              <a:gd name="T39" fmla="*/ 381 h 8612"/>
              <a:gd name="T40" fmla="*/ 2882 w 8827"/>
              <a:gd name="T41" fmla="*/ 359 h 8612"/>
              <a:gd name="T42" fmla="*/ 1409 w 8827"/>
              <a:gd name="T43" fmla="*/ 1357 h 8612"/>
              <a:gd name="T44" fmla="*/ 3492 w 8827"/>
              <a:gd name="T45" fmla="*/ 3950 h 8612"/>
              <a:gd name="T46" fmla="*/ 1310 w 8827"/>
              <a:gd name="T47" fmla="*/ 5818 h 8612"/>
              <a:gd name="T48" fmla="*/ 1286 w 8827"/>
              <a:gd name="T49" fmla="*/ 6319 h 8612"/>
              <a:gd name="T50" fmla="*/ 1256 w 8827"/>
              <a:gd name="T51" fmla="*/ 7239 h 8612"/>
              <a:gd name="T52" fmla="*/ 2495 w 8827"/>
              <a:gd name="T53" fmla="*/ 8113 h 8612"/>
              <a:gd name="T54" fmla="*/ 1609 w 8827"/>
              <a:gd name="T55" fmla="*/ 7592 h 8612"/>
              <a:gd name="T56" fmla="*/ 2529 w 8827"/>
              <a:gd name="T57" fmla="*/ 7562 h 8612"/>
              <a:gd name="T58" fmla="*/ 8162 w 8827"/>
              <a:gd name="T59" fmla="*/ 6812 h 8612"/>
              <a:gd name="T60" fmla="*/ 5744 w 8827"/>
              <a:gd name="T61" fmla="*/ 5466 h 8612"/>
              <a:gd name="T62" fmla="*/ 6284 w 8827"/>
              <a:gd name="T63" fmla="*/ 4149 h 8612"/>
              <a:gd name="T64" fmla="*/ 8162 w 8827"/>
              <a:gd name="T65" fmla="*/ 6812 h 8612"/>
              <a:gd name="T66" fmla="*/ 7381 w 8827"/>
              <a:gd name="T67" fmla="*/ 1895 h 8612"/>
              <a:gd name="T68" fmla="*/ 6449 w 8827"/>
              <a:gd name="T69" fmla="*/ 2378 h 8612"/>
              <a:gd name="T70" fmla="*/ 6932 w 8827"/>
              <a:gd name="T71" fmla="*/ 1446 h 8612"/>
              <a:gd name="T72" fmla="*/ 7864 w 8827"/>
              <a:gd name="T73" fmla="*/ 1317 h 8612"/>
              <a:gd name="T74" fmla="*/ 7334 w 8827"/>
              <a:gd name="T75" fmla="*/ 1140 h 8612"/>
              <a:gd name="T76" fmla="*/ 7864 w 8827"/>
              <a:gd name="T77" fmla="*/ 963 h 8612"/>
              <a:gd name="T78" fmla="*/ 6096 w 8827"/>
              <a:gd name="T79" fmla="*/ 2732 h 8612"/>
              <a:gd name="T80" fmla="*/ 5525 w 8827"/>
              <a:gd name="T81" fmla="*/ 4149 h 8612"/>
              <a:gd name="T82" fmla="*/ 4678 w 8827"/>
              <a:gd name="T83" fmla="*/ 3303 h 8612"/>
              <a:gd name="T84" fmla="*/ 3362 w 8827"/>
              <a:gd name="T85" fmla="*/ 3083 h 8612"/>
              <a:gd name="T86" fmla="*/ 2016 w 8827"/>
              <a:gd name="T87" fmla="*/ 665 h 8612"/>
              <a:gd name="T88" fmla="*/ 4679 w 8827"/>
              <a:gd name="T89" fmla="*/ 2543 h 8612"/>
              <a:gd name="T90" fmla="*/ 3362 w 8827"/>
              <a:gd name="T91" fmla="*/ 3083 h 8612"/>
              <a:gd name="T92" fmla="*/ 4681 w 8827"/>
              <a:gd name="T93" fmla="*/ 4147 h 8612"/>
              <a:gd name="T94" fmla="*/ 2660 w 8827"/>
              <a:gd name="T95" fmla="*/ 6560 h 8612"/>
              <a:gd name="T96" fmla="*/ 2288 w 8827"/>
              <a:gd name="T97" fmla="*/ 6187 h 8612"/>
              <a:gd name="T98" fmla="*/ 4337 w 8827"/>
              <a:gd name="T99" fmla="*/ 3715 h 8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27" h="8612">
                <a:moveTo>
                  <a:pt x="1310" y="5818"/>
                </a:moveTo>
                <a:cubicBezTo>
                  <a:pt x="982" y="5780"/>
                  <a:pt x="562" y="5810"/>
                  <a:pt x="366" y="6006"/>
                </a:cubicBezTo>
                <a:cubicBezTo>
                  <a:pt x="0" y="6372"/>
                  <a:pt x="458" y="7158"/>
                  <a:pt x="1074" y="7774"/>
                </a:cubicBezTo>
                <a:cubicBezTo>
                  <a:pt x="1538" y="8238"/>
                  <a:pt x="2098" y="8612"/>
                  <a:pt x="2503" y="8612"/>
                </a:cubicBezTo>
                <a:cubicBezTo>
                  <a:pt x="2636" y="8612"/>
                  <a:pt x="2752" y="8572"/>
                  <a:pt x="2842" y="8482"/>
                </a:cubicBezTo>
                <a:cubicBezTo>
                  <a:pt x="3038" y="8286"/>
                  <a:pt x="3068" y="7866"/>
                  <a:pt x="3030" y="7538"/>
                </a:cubicBezTo>
                <a:cubicBezTo>
                  <a:pt x="3015" y="7406"/>
                  <a:pt x="2980" y="7216"/>
                  <a:pt x="2902" y="7010"/>
                </a:cubicBezTo>
                <a:lnTo>
                  <a:pt x="4885" y="5342"/>
                </a:lnTo>
                <a:cubicBezTo>
                  <a:pt x="5050" y="5492"/>
                  <a:pt x="5220" y="5656"/>
                  <a:pt x="5398" y="5827"/>
                </a:cubicBezTo>
                <a:cubicBezTo>
                  <a:pt x="6018" y="6422"/>
                  <a:pt x="6721" y="7098"/>
                  <a:pt x="7471" y="7419"/>
                </a:cubicBezTo>
                <a:cubicBezTo>
                  <a:pt x="7881" y="7595"/>
                  <a:pt x="8325" y="7464"/>
                  <a:pt x="8576" y="7093"/>
                </a:cubicBezTo>
                <a:cubicBezTo>
                  <a:pt x="8827" y="6722"/>
                  <a:pt x="8784" y="6261"/>
                  <a:pt x="8468" y="5945"/>
                </a:cubicBezTo>
                <a:lnTo>
                  <a:pt x="7974" y="5451"/>
                </a:lnTo>
                <a:lnTo>
                  <a:pt x="8447" y="4979"/>
                </a:lnTo>
                <a:lnTo>
                  <a:pt x="8093" y="4625"/>
                </a:lnTo>
                <a:lnTo>
                  <a:pt x="7621" y="5098"/>
                </a:lnTo>
                <a:cubicBezTo>
                  <a:pt x="7559" y="5034"/>
                  <a:pt x="7441" y="4925"/>
                  <a:pt x="7278" y="4733"/>
                </a:cubicBezTo>
                <a:lnTo>
                  <a:pt x="7739" y="4272"/>
                </a:lnTo>
                <a:lnTo>
                  <a:pt x="7385" y="3918"/>
                </a:lnTo>
                <a:lnTo>
                  <a:pt x="6973" y="4330"/>
                </a:lnTo>
                <a:cubicBezTo>
                  <a:pt x="6855" y="4153"/>
                  <a:pt x="6749" y="3968"/>
                  <a:pt x="6656" y="3775"/>
                </a:cubicBezTo>
                <a:cubicBezTo>
                  <a:pt x="7080" y="3318"/>
                  <a:pt x="7446" y="2813"/>
                  <a:pt x="7750" y="2264"/>
                </a:cubicBezTo>
                <a:lnTo>
                  <a:pt x="8395" y="2909"/>
                </a:lnTo>
                <a:lnTo>
                  <a:pt x="8748" y="2555"/>
                </a:lnTo>
                <a:lnTo>
                  <a:pt x="8041" y="1848"/>
                </a:lnTo>
                <a:lnTo>
                  <a:pt x="8218" y="1671"/>
                </a:lnTo>
                <a:cubicBezTo>
                  <a:pt x="8510" y="1378"/>
                  <a:pt x="8510" y="902"/>
                  <a:pt x="8218" y="610"/>
                </a:cubicBezTo>
                <a:cubicBezTo>
                  <a:pt x="7925" y="316"/>
                  <a:pt x="7450" y="316"/>
                  <a:pt x="7157" y="610"/>
                </a:cubicBezTo>
                <a:lnTo>
                  <a:pt x="6980" y="786"/>
                </a:lnTo>
                <a:lnTo>
                  <a:pt x="6273" y="79"/>
                </a:lnTo>
                <a:lnTo>
                  <a:pt x="5919" y="433"/>
                </a:lnTo>
                <a:lnTo>
                  <a:pt x="6563" y="1077"/>
                </a:lnTo>
                <a:cubicBezTo>
                  <a:pt x="6015" y="1382"/>
                  <a:pt x="5510" y="1748"/>
                  <a:pt x="5053" y="2172"/>
                </a:cubicBezTo>
                <a:cubicBezTo>
                  <a:pt x="4860" y="2079"/>
                  <a:pt x="4674" y="1973"/>
                  <a:pt x="4497" y="1854"/>
                </a:cubicBezTo>
                <a:lnTo>
                  <a:pt x="4909" y="1442"/>
                </a:lnTo>
                <a:lnTo>
                  <a:pt x="4556" y="1088"/>
                </a:lnTo>
                <a:lnTo>
                  <a:pt x="4094" y="1550"/>
                </a:lnTo>
                <a:cubicBezTo>
                  <a:pt x="3902" y="1387"/>
                  <a:pt x="3794" y="1269"/>
                  <a:pt x="3730" y="1207"/>
                </a:cubicBezTo>
                <a:lnTo>
                  <a:pt x="4202" y="735"/>
                </a:lnTo>
                <a:lnTo>
                  <a:pt x="3848" y="381"/>
                </a:lnTo>
                <a:lnTo>
                  <a:pt x="3376" y="853"/>
                </a:lnTo>
                <a:lnTo>
                  <a:pt x="2882" y="359"/>
                </a:lnTo>
                <a:cubicBezTo>
                  <a:pt x="2567" y="44"/>
                  <a:pt x="2106" y="0"/>
                  <a:pt x="1735" y="251"/>
                </a:cubicBezTo>
                <a:cubicBezTo>
                  <a:pt x="1364" y="502"/>
                  <a:pt x="1233" y="947"/>
                  <a:pt x="1409" y="1357"/>
                </a:cubicBezTo>
                <a:cubicBezTo>
                  <a:pt x="1730" y="2107"/>
                  <a:pt x="2405" y="2810"/>
                  <a:pt x="3001" y="3430"/>
                </a:cubicBezTo>
                <a:cubicBezTo>
                  <a:pt x="3174" y="3610"/>
                  <a:pt x="3340" y="3783"/>
                  <a:pt x="3492" y="3950"/>
                </a:cubicBezTo>
                <a:lnTo>
                  <a:pt x="1838" y="5946"/>
                </a:lnTo>
                <a:cubicBezTo>
                  <a:pt x="1632" y="5868"/>
                  <a:pt x="1441" y="5833"/>
                  <a:pt x="1310" y="5818"/>
                </a:cubicBezTo>
                <a:close/>
                <a:moveTo>
                  <a:pt x="735" y="6353"/>
                </a:moveTo>
                <a:cubicBezTo>
                  <a:pt x="809" y="6320"/>
                  <a:pt x="1016" y="6283"/>
                  <a:pt x="1286" y="6319"/>
                </a:cubicBezTo>
                <a:cubicBezTo>
                  <a:pt x="1439" y="6340"/>
                  <a:pt x="1699" y="6397"/>
                  <a:pt x="1940" y="6555"/>
                </a:cubicBezTo>
                <a:lnTo>
                  <a:pt x="1256" y="7239"/>
                </a:lnTo>
                <a:cubicBezTo>
                  <a:pt x="872" y="6806"/>
                  <a:pt x="734" y="6463"/>
                  <a:pt x="735" y="6353"/>
                </a:cubicBezTo>
                <a:close/>
                <a:moveTo>
                  <a:pt x="2495" y="8113"/>
                </a:moveTo>
                <a:lnTo>
                  <a:pt x="2494" y="8113"/>
                </a:lnTo>
                <a:cubicBezTo>
                  <a:pt x="2383" y="8113"/>
                  <a:pt x="2041" y="7976"/>
                  <a:pt x="1609" y="7592"/>
                </a:cubicBezTo>
                <a:lnTo>
                  <a:pt x="2293" y="6908"/>
                </a:lnTo>
                <a:cubicBezTo>
                  <a:pt x="2451" y="7149"/>
                  <a:pt x="2508" y="7409"/>
                  <a:pt x="2529" y="7562"/>
                </a:cubicBezTo>
                <a:cubicBezTo>
                  <a:pt x="2565" y="7832"/>
                  <a:pt x="2528" y="8039"/>
                  <a:pt x="2495" y="8113"/>
                </a:cubicBezTo>
                <a:close/>
                <a:moveTo>
                  <a:pt x="8162" y="6812"/>
                </a:moveTo>
                <a:cubicBezTo>
                  <a:pt x="8071" y="6947"/>
                  <a:pt x="7893" y="7056"/>
                  <a:pt x="7668" y="6959"/>
                </a:cubicBezTo>
                <a:cubicBezTo>
                  <a:pt x="7002" y="6674"/>
                  <a:pt x="6362" y="6060"/>
                  <a:pt x="5744" y="5466"/>
                </a:cubicBezTo>
                <a:cubicBezTo>
                  <a:pt x="5582" y="5309"/>
                  <a:pt x="5425" y="5159"/>
                  <a:pt x="5271" y="5017"/>
                </a:cubicBezTo>
                <a:cubicBezTo>
                  <a:pt x="5898" y="4487"/>
                  <a:pt x="6029" y="4389"/>
                  <a:pt x="6284" y="4149"/>
                </a:cubicBezTo>
                <a:cubicBezTo>
                  <a:pt x="6804" y="5140"/>
                  <a:pt x="7412" y="5549"/>
                  <a:pt x="8115" y="6299"/>
                </a:cubicBezTo>
                <a:cubicBezTo>
                  <a:pt x="8288" y="6472"/>
                  <a:pt x="8253" y="6678"/>
                  <a:pt x="8162" y="6812"/>
                </a:cubicBezTo>
                <a:close/>
                <a:moveTo>
                  <a:pt x="6932" y="1446"/>
                </a:moveTo>
                <a:lnTo>
                  <a:pt x="7381" y="1895"/>
                </a:lnTo>
                <a:cubicBezTo>
                  <a:pt x="7210" y="2219"/>
                  <a:pt x="7015" y="2527"/>
                  <a:pt x="6799" y="2819"/>
                </a:cubicBezTo>
                <a:cubicBezTo>
                  <a:pt x="6703" y="2663"/>
                  <a:pt x="6585" y="2514"/>
                  <a:pt x="6449" y="2378"/>
                </a:cubicBezTo>
                <a:cubicBezTo>
                  <a:pt x="6314" y="2242"/>
                  <a:pt x="6165" y="2124"/>
                  <a:pt x="6009" y="2028"/>
                </a:cubicBezTo>
                <a:cubicBezTo>
                  <a:pt x="6300" y="1812"/>
                  <a:pt x="6608" y="1618"/>
                  <a:pt x="6932" y="1446"/>
                </a:cubicBezTo>
                <a:close/>
                <a:moveTo>
                  <a:pt x="7864" y="963"/>
                </a:moveTo>
                <a:cubicBezTo>
                  <a:pt x="7962" y="1061"/>
                  <a:pt x="7962" y="1219"/>
                  <a:pt x="7864" y="1317"/>
                </a:cubicBezTo>
                <a:lnTo>
                  <a:pt x="7687" y="1494"/>
                </a:lnTo>
                <a:lnTo>
                  <a:pt x="7334" y="1140"/>
                </a:lnTo>
                <a:lnTo>
                  <a:pt x="7511" y="963"/>
                </a:lnTo>
                <a:cubicBezTo>
                  <a:pt x="7608" y="866"/>
                  <a:pt x="7766" y="866"/>
                  <a:pt x="7864" y="963"/>
                </a:cubicBezTo>
                <a:close/>
                <a:moveTo>
                  <a:pt x="5586" y="2366"/>
                </a:moveTo>
                <a:cubicBezTo>
                  <a:pt x="5767" y="2452"/>
                  <a:pt x="5941" y="2577"/>
                  <a:pt x="6096" y="2732"/>
                </a:cubicBezTo>
                <a:cubicBezTo>
                  <a:pt x="6251" y="2887"/>
                  <a:pt x="6375" y="3061"/>
                  <a:pt x="6461" y="3241"/>
                </a:cubicBezTo>
                <a:cubicBezTo>
                  <a:pt x="6010" y="3764"/>
                  <a:pt x="5576" y="4104"/>
                  <a:pt x="5525" y="4149"/>
                </a:cubicBezTo>
                <a:cubicBezTo>
                  <a:pt x="5352" y="4064"/>
                  <a:pt x="5184" y="3942"/>
                  <a:pt x="5035" y="3793"/>
                </a:cubicBezTo>
                <a:cubicBezTo>
                  <a:pt x="4885" y="3644"/>
                  <a:pt x="4764" y="3476"/>
                  <a:pt x="4678" y="3303"/>
                </a:cubicBezTo>
                <a:cubicBezTo>
                  <a:pt x="4717" y="3259"/>
                  <a:pt x="5044" y="2834"/>
                  <a:pt x="5586" y="2366"/>
                </a:cubicBezTo>
                <a:close/>
                <a:moveTo>
                  <a:pt x="3362" y="3083"/>
                </a:moveTo>
                <a:cubicBezTo>
                  <a:pt x="2768" y="2465"/>
                  <a:pt x="2154" y="1826"/>
                  <a:pt x="1868" y="1160"/>
                </a:cubicBezTo>
                <a:cubicBezTo>
                  <a:pt x="1772" y="934"/>
                  <a:pt x="1881" y="756"/>
                  <a:pt x="2016" y="665"/>
                </a:cubicBezTo>
                <a:cubicBezTo>
                  <a:pt x="2150" y="574"/>
                  <a:pt x="2355" y="539"/>
                  <a:pt x="2529" y="713"/>
                </a:cubicBezTo>
                <a:cubicBezTo>
                  <a:pt x="3277" y="1414"/>
                  <a:pt x="3688" y="2024"/>
                  <a:pt x="4679" y="2543"/>
                </a:cubicBezTo>
                <a:cubicBezTo>
                  <a:pt x="4402" y="2837"/>
                  <a:pt x="4272" y="3014"/>
                  <a:pt x="3814" y="3561"/>
                </a:cubicBezTo>
                <a:cubicBezTo>
                  <a:pt x="3671" y="3406"/>
                  <a:pt x="3520" y="3248"/>
                  <a:pt x="3362" y="3083"/>
                </a:cubicBezTo>
                <a:close/>
                <a:moveTo>
                  <a:pt x="4337" y="3715"/>
                </a:moveTo>
                <a:cubicBezTo>
                  <a:pt x="4432" y="3868"/>
                  <a:pt x="4548" y="4014"/>
                  <a:pt x="4681" y="4147"/>
                </a:cubicBezTo>
                <a:cubicBezTo>
                  <a:pt x="4815" y="4281"/>
                  <a:pt x="4962" y="4398"/>
                  <a:pt x="5116" y="4494"/>
                </a:cubicBezTo>
                <a:lnTo>
                  <a:pt x="2660" y="6560"/>
                </a:lnTo>
                <a:cubicBezTo>
                  <a:pt x="2610" y="6491"/>
                  <a:pt x="2553" y="6424"/>
                  <a:pt x="2489" y="6359"/>
                </a:cubicBezTo>
                <a:cubicBezTo>
                  <a:pt x="2424" y="6295"/>
                  <a:pt x="2357" y="6238"/>
                  <a:pt x="2288" y="6187"/>
                </a:cubicBezTo>
                <a:lnTo>
                  <a:pt x="4337" y="3715"/>
                </a:lnTo>
                <a:close/>
                <a:moveTo>
                  <a:pt x="4337" y="3715"/>
                </a:moveTo>
                <a:close/>
              </a:path>
            </a:pathLst>
          </a:custGeom>
          <a:gradFill>
            <a:gsLst>
              <a:gs pos="0">
                <a:schemeClr val="accent2"/>
              </a:gs>
              <a:gs pos="100000">
                <a:schemeClr val="accent1"/>
              </a:gs>
            </a:gsLst>
            <a:lin ang="13800000" scaled="0"/>
          </a:gradFill>
          <a:ln w="19050">
            <a:solidFill>
              <a:schemeClr val="bg1"/>
            </a:solidFill>
          </a:ln>
        </p:spPr>
        <p:txBody>
          <a:bodyPr vert="horz" wrap="square" lIns="91440" tIns="45720" rIns="91440" bIns="45720" numCol="1" anchor="t" anchorCtr="0" compatLnSpc="1">
            <a:prstTxWarp prst="textNoShape">
              <a:avLst/>
            </a:prstTxWarp>
          </a:bodyPr>
          <a:lstStyle/>
          <a:p>
            <a:endParaRPr lang="ro-RO"/>
          </a:p>
        </p:txBody>
      </p:sp>
      <p:sp>
        <p:nvSpPr>
          <p:cNvPr id="38" name="Rectangle 37">
            <a:extLst>
              <a:ext uri="{FF2B5EF4-FFF2-40B4-BE49-F238E27FC236}">
                <a16:creationId xmlns="" xmlns:a16="http://schemas.microsoft.com/office/drawing/2014/main" id="{0F6954A4-DCF0-4CA1-95B7-03B5BC0AE3A1}"/>
              </a:ext>
            </a:extLst>
          </p:cNvPr>
          <p:cNvSpPr/>
          <p:nvPr userDrawn="1"/>
        </p:nvSpPr>
        <p:spPr>
          <a:xfrm>
            <a:off x="0" y="1841962"/>
            <a:ext cx="132964" cy="1550526"/>
          </a:xfrm>
          <a:prstGeom prst="rect">
            <a:avLst/>
          </a:prstGeom>
          <a:solidFill>
            <a:schemeClr val="accent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ro-RO">
              <a:solidFill>
                <a:srgbClr val="B00982"/>
              </a:solidFill>
            </a:endParaRPr>
          </a:p>
        </p:txBody>
      </p:sp>
      <p:sp>
        <p:nvSpPr>
          <p:cNvPr id="39" name="Arrow: Pentagon 38">
            <a:extLst>
              <a:ext uri="{FF2B5EF4-FFF2-40B4-BE49-F238E27FC236}">
                <a16:creationId xmlns="" xmlns:a16="http://schemas.microsoft.com/office/drawing/2014/main" id="{7A3CE496-44F5-4028-BAF7-7A647C0DBC50}"/>
              </a:ext>
            </a:extLst>
          </p:cNvPr>
          <p:cNvSpPr/>
          <p:nvPr userDrawn="1"/>
        </p:nvSpPr>
        <p:spPr>
          <a:xfrm rot="10800000">
            <a:off x="7081713" y="4309313"/>
            <a:ext cx="5110287" cy="1550526"/>
          </a:xfrm>
          <a:prstGeom prst="homePlate">
            <a:avLst>
              <a:gd name="adj" fmla="val 25865"/>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0" name="Straight Connector 39">
            <a:extLst>
              <a:ext uri="{FF2B5EF4-FFF2-40B4-BE49-F238E27FC236}">
                <a16:creationId xmlns="" xmlns:a16="http://schemas.microsoft.com/office/drawing/2014/main" id="{32353F2F-0CB9-4AD2-A43C-D796480AC8CF}"/>
              </a:ext>
            </a:extLst>
          </p:cNvPr>
          <p:cNvCxnSpPr>
            <a:cxnSpLocks/>
          </p:cNvCxnSpPr>
          <p:nvPr userDrawn="1"/>
        </p:nvCxnSpPr>
        <p:spPr>
          <a:xfrm rot="10800000" flipH="1">
            <a:off x="6762531" y="5258638"/>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524BBCF8-DA87-45BC-B623-F515FF399667}"/>
              </a:ext>
            </a:extLst>
          </p:cNvPr>
          <p:cNvCxnSpPr>
            <a:cxnSpLocks/>
          </p:cNvCxnSpPr>
          <p:nvPr userDrawn="1"/>
        </p:nvCxnSpPr>
        <p:spPr>
          <a:xfrm rot="10800000" flipH="1">
            <a:off x="6762531" y="4927645"/>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42" name="Freeform 5">
            <a:extLst>
              <a:ext uri="{FF2B5EF4-FFF2-40B4-BE49-F238E27FC236}">
                <a16:creationId xmlns="" xmlns:a16="http://schemas.microsoft.com/office/drawing/2014/main" id="{8F9892DF-FAE5-4944-A214-1087E7B802AE}"/>
              </a:ext>
            </a:extLst>
          </p:cNvPr>
          <p:cNvSpPr>
            <a:spLocks noEditPoints="1"/>
          </p:cNvSpPr>
          <p:nvPr userDrawn="1"/>
        </p:nvSpPr>
        <p:spPr bwMode="auto">
          <a:xfrm rot="13500000">
            <a:off x="5298894" y="4390356"/>
            <a:ext cx="1460424" cy="1420909"/>
          </a:xfrm>
          <a:custGeom>
            <a:avLst/>
            <a:gdLst>
              <a:gd name="T0" fmla="*/ 366 w 8827"/>
              <a:gd name="T1" fmla="*/ 6006 h 8612"/>
              <a:gd name="T2" fmla="*/ 2503 w 8827"/>
              <a:gd name="T3" fmla="*/ 8612 h 8612"/>
              <a:gd name="T4" fmla="*/ 3030 w 8827"/>
              <a:gd name="T5" fmla="*/ 7538 h 8612"/>
              <a:gd name="T6" fmla="*/ 4885 w 8827"/>
              <a:gd name="T7" fmla="*/ 5342 h 8612"/>
              <a:gd name="T8" fmla="*/ 7471 w 8827"/>
              <a:gd name="T9" fmla="*/ 7419 h 8612"/>
              <a:gd name="T10" fmla="*/ 8468 w 8827"/>
              <a:gd name="T11" fmla="*/ 5945 h 8612"/>
              <a:gd name="T12" fmla="*/ 8447 w 8827"/>
              <a:gd name="T13" fmla="*/ 4979 h 8612"/>
              <a:gd name="T14" fmla="*/ 7621 w 8827"/>
              <a:gd name="T15" fmla="*/ 5098 h 8612"/>
              <a:gd name="T16" fmla="*/ 7739 w 8827"/>
              <a:gd name="T17" fmla="*/ 4272 h 8612"/>
              <a:gd name="T18" fmla="*/ 6973 w 8827"/>
              <a:gd name="T19" fmla="*/ 4330 h 8612"/>
              <a:gd name="T20" fmla="*/ 7750 w 8827"/>
              <a:gd name="T21" fmla="*/ 2264 h 8612"/>
              <a:gd name="T22" fmla="*/ 8748 w 8827"/>
              <a:gd name="T23" fmla="*/ 2555 h 8612"/>
              <a:gd name="T24" fmla="*/ 8218 w 8827"/>
              <a:gd name="T25" fmla="*/ 1671 h 8612"/>
              <a:gd name="T26" fmla="*/ 7157 w 8827"/>
              <a:gd name="T27" fmla="*/ 610 h 8612"/>
              <a:gd name="T28" fmla="*/ 6273 w 8827"/>
              <a:gd name="T29" fmla="*/ 79 h 8612"/>
              <a:gd name="T30" fmla="*/ 6563 w 8827"/>
              <a:gd name="T31" fmla="*/ 1077 h 8612"/>
              <a:gd name="T32" fmla="*/ 4497 w 8827"/>
              <a:gd name="T33" fmla="*/ 1854 h 8612"/>
              <a:gd name="T34" fmla="*/ 4556 w 8827"/>
              <a:gd name="T35" fmla="*/ 1088 h 8612"/>
              <a:gd name="T36" fmla="*/ 3730 w 8827"/>
              <a:gd name="T37" fmla="*/ 1207 h 8612"/>
              <a:gd name="T38" fmla="*/ 3848 w 8827"/>
              <a:gd name="T39" fmla="*/ 381 h 8612"/>
              <a:gd name="T40" fmla="*/ 2882 w 8827"/>
              <a:gd name="T41" fmla="*/ 359 h 8612"/>
              <a:gd name="T42" fmla="*/ 1409 w 8827"/>
              <a:gd name="T43" fmla="*/ 1357 h 8612"/>
              <a:gd name="T44" fmla="*/ 3492 w 8827"/>
              <a:gd name="T45" fmla="*/ 3950 h 8612"/>
              <a:gd name="T46" fmla="*/ 1310 w 8827"/>
              <a:gd name="T47" fmla="*/ 5818 h 8612"/>
              <a:gd name="T48" fmla="*/ 1286 w 8827"/>
              <a:gd name="T49" fmla="*/ 6319 h 8612"/>
              <a:gd name="T50" fmla="*/ 1256 w 8827"/>
              <a:gd name="T51" fmla="*/ 7239 h 8612"/>
              <a:gd name="T52" fmla="*/ 2495 w 8827"/>
              <a:gd name="T53" fmla="*/ 8113 h 8612"/>
              <a:gd name="T54" fmla="*/ 1609 w 8827"/>
              <a:gd name="T55" fmla="*/ 7592 h 8612"/>
              <a:gd name="T56" fmla="*/ 2529 w 8827"/>
              <a:gd name="T57" fmla="*/ 7562 h 8612"/>
              <a:gd name="T58" fmla="*/ 8162 w 8827"/>
              <a:gd name="T59" fmla="*/ 6812 h 8612"/>
              <a:gd name="T60" fmla="*/ 5744 w 8827"/>
              <a:gd name="T61" fmla="*/ 5466 h 8612"/>
              <a:gd name="T62" fmla="*/ 6284 w 8827"/>
              <a:gd name="T63" fmla="*/ 4149 h 8612"/>
              <a:gd name="T64" fmla="*/ 8162 w 8827"/>
              <a:gd name="T65" fmla="*/ 6812 h 8612"/>
              <a:gd name="T66" fmla="*/ 7381 w 8827"/>
              <a:gd name="T67" fmla="*/ 1895 h 8612"/>
              <a:gd name="T68" fmla="*/ 6449 w 8827"/>
              <a:gd name="T69" fmla="*/ 2378 h 8612"/>
              <a:gd name="T70" fmla="*/ 6932 w 8827"/>
              <a:gd name="T71" fmla="*/ 1446 h 8612"/>
              <a:gd name="T72" fmla="*/ 7864 w 8827"/>
              <a:gd name="T73" fmla="*/ 1317 h 8612"/>
              <a:gd name="T74" fmla="*/ 7334 w 8827"/>
              <a:gd name="T75" fmla="*/ 1140 h 8612"/>
              <a:gd name="T76" fmla="*/ 7864 w 8827"/>
              <a:gd name="T77" fmla="*/ 963 h 8612"/>
              <a:gd name="T78" fmla="*/ 6096 w 8827"/>
              <a:gd name="T79" fmla="*/ 2732 h 8612"/>
              <a:gd name="T80" fmla="*/ 5525 w 8827"/>
              <a:gd name="T81" fmla="*/ 4149 h 8612"/>
              <a:gd name="T82" fmla="*/ 4678 w 8827"/>
              <a:gd name="T83" fmla="*/ 3303 h 8612"/>
              <a:gd name="T84" fmla="*/ 3362 w 8827"/>
              <a:gd name="T85" fmla="*/ 3083 h 8612"/>
              <a:gd name="T86" fmla="*/ 2016 w 8827"/>
              <a:gd name="T87" fmla="*/ 665 h 8612"/>
              <a:gd name="T88" fmla="*/ 4679 w 8827"/>
              <a:gd name="T89" fmla="*/ 2543 h 8612"/>
              <a:gd name="T90" fmla="*/ 3362 w 8827"/>
              <a:gd name="T91" fmla="*/ 3083 h 8612"/>
              <a:gd name="T92" fmla="*/ 4681 w 8827"/>
              <a:gd name="T93" fmla="*/ 4147 h 8612"/>
              <a:gd name="T94" fmla="*/ 2660 w 8827"/>
              <a:gd name="T95" fmla="*/ 6560 h 8612"/>
              <a:gd name="T96" fmla="*/ 2288 w 8827"/>
              <a:gd name="T97" fmla="*/ 6187 h 8612"/>
              <a:gd name="T98" fmla="*/ 4337 w 8827"/>
              <a:gd name="T99" fmla="*/ 3715 h 8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27" h="8612">
                <a:moveTo>
                  <a:pt x="1310" y="5818"/>
                </a:moveTo>
                <a:cubicBezTo>
                  <a:pt x="982" y="5780"/>
                  <a:pt x="562" y="5810"/>
                  <a:pt x="366" y="6006"/>
                </a:cubicBezTo>
                <a:cubicBezTo>
                  <a:pt x="0" y="6372"/>
                  <a:pt x="458" y="7158"/>
                  <a:pt x="1074" y="7774"/>
                </a:cubicBezTo>
                <a:cubicBezTo>
                  <a:pt x="1538" y="8238"/>
                  <a:pt x="2098" y="8612"/>
                  <a:pt x="2503" y="8612"/>
                </a:cubicBezTo>
                <a:cubicBezTo>
                  <a:pt x="2636" y="8612"/>
                  <a:pt x="2752" y="8572"/>
                  <a:pt x="2842" y="8482"/>
                </a:cubicBezTo>
                <a:cubicBezTo>
                  <a:pt x="3038" y="8286"/>
                  <a:pt x="3068" y="7866"/>
                  <a:pt x="3030" y="7538"/>
                </a:cubicBezTo>
                <a:cubicBezTo>
                  <a:pt x="3015" y="7406"/>
                  <a:pt x="2980" y="7216"/>
                  <a:pt x="2902" y="7010"/>
                </a:cubicBezTo>
                <a:lnTo>
                  <a:pt x="4885" y="5342"/>
                </a:lnTo>
                <a:cubicBezTo>
                  <a:pt x="5050" y="5492"/>
                  <a:pt x="5220" y="5656"/>
                  <a:pt x="5398" y="5827"/>
                </a:cubicBezTo>
                <a:cubicBezTo>
                  <a:pt x="6018" y="6422"/>
                  <a:pt x="6721" y="7098"/>
                  <a:pt x="7471" y="7419"/>
                </a:cubicBezTo>
                <a:cubicBezTo>
                  <a:pt x="7881" y="7595"/>
                  <a:pt x="8325" y="7464"/>
                  <a:pt x="8576" y="7093"/>
                </a:cubicBezTo>
                <a:cubicBezTo>
                  <a:pt x="8827" y="6722"/>
                  <a:pt x="8784" y="6261"/>
                  <a:pt x="8468" y="5945"/>
                </a:cubicBezTo>
                <a:lnTo>
                  <a:pt x="7974" y="5451"/>
                </a:lnTo>
                <a:lnTo>
                  <a:pt x="8447" y="4979"/>
                </a:lnTo>
                <a:lnTo>
                  <a:pt x="8093" y="4625"/>
                </a:lnTo>
                <a:lnTo>
                  <a:pt x="7621" y="5098"/>
                </a:lnTo>
                <a:cubicBezTo>
                  <a:pt x="7559" y="5034"/>
                  <a:pt x="7441" y="4925"/>
                  <a:pt x="7278" y="4733"/>
                </a:cubicBezTo>
                <a:lnTo>
                  <a:pt x="7739" y="4272"/>
                </a:lnTo>
                <a:lnTo>
                  <a:pt x="7385" y="3918"/>
                </a:lnTo>
                <a:lnTo>
                  <a:pt x="6973" y="4330"/>
                </a:lnTo>
                <a:cubicBezTo>
                  <a:pt x="6855" y="4153"/>
                  <a:pt x="6749" y="3968"/>
                  <a:pt x="6656" y="3775"/>
                </a:cubicBezTo>
                <a:cubicBezTo>
                  <a:pt x="7080" y="3318"/>
                  <a:pt x="7446" y="2813"/>
                  <a:pt x="7750" y="2264"/>
                </a:cubicBezTo>
                <a:lnTo>
                  <a:pt x="8395" y="2909"/>
                </a:lnTo>
                <a:lnTo>
                  <a:pt x="8748" y="2555"/>
                </a:lnTo>
                <a:lnTo>
                  <a:pt x="8041" y="1848"/>
                </a:lnTo>
                <a:lnTo>
                  <a:pt x="8218" y="1671"/>
                </a:lnTo>
                <a:cubicBezTo>
                  <a:pt x="8510" y="1378"/>
                  <a:pt x="8510" y="902"/>
                  <a:pt x="8218" y="610"/>
                </a:cubicBezTo>
                <a:cubicBezTo>
                  <a:pt x="7925" y="316"/>
                  <a:pt x="7450" y="316"/>
                  <a:pt x="7157" y="610"/>
                </a:cubicBezTo>
                <a:lnTo>
                  <a:pt x="6980" y="786"/>
                </a:lnTo>
                <a:lnTo>
                  <a:pt x="6273" y="79"/>
                </a:lnTo>
                <a:lnTo>
                  <a:pt x="5919" y="433"/>
                </a:lnTo>
                <a:lnTo>
                  <a:pt x="6563" y="1077"/>
                </a:lnTo>
                <a:cubicBezTo>
                  <a:pt x="6015" y="1382"/>
                  <a:pt x="5510" y="1748"/>
                  <a:pt x="5053" y="2172"/>
                </a:cubicBezTo>
                <a:cubicBezTo>
                  <a:pt x="4860" y="2079"/>
                  <a:pt x="4674" y="1973"/>
                  <a:pt x="4497" y="1854"/>
                </a:cubicBezTo>
                <a:lnTo>
                  <a:pt x="4909" y="1442"/>
                </a:lnTo>
                <a:lnTo>
                  <a:pt x="4556" y="1088"/>
                </a:lnTo>
                <a:lnTo>
                  <a:pt x="4094" y="1550"/>
                </a:lnTo>
                <a:cubicBezTo>
                  <a:pt x="3902" y="1387"/>
                  <a:pt x="3794" y="1269"/>
                  <a:pt x="3730" y="1207"/>
                </a:cubicBezTo>
                <a:lnTo>
                  <a:pt x="4202" y="735"/>
                </a:lnTo>
                <a:lnTo>
                  <a:pt x="3848" y="381"/>
                </a:lnTo>
                <a:lnTo>
                  <a:pt x="3376" y="853"/>
                </a:lnTo>
                <a:lnTo>
                  <a:pt x="2882" y="359"/>
                </a:lnTo>
                <a:cubicBezTo>
                  <a:pt x="2567" y="44"/>
                  <a:pt x="2106" y="0"/>
                  <a:pt x="1735" y="251"/>
                </a:cubicBezTo>
                <a:cubicBezTo>
                  <a:pt x="1364" y="502"/>
                  <a:pt x="1233" y="947"/>
                  <a:pt x="1409" y="1357"/>
                </a:cubicBezTo>
                <a:cubicBezTo>
                  <a:pt x="1730" y="2107"/>
                  <a:pt x="2405" y="2810"/>
                  <a:pt x="3001" y="3430"/>
                </a:cubicBezTo>
                <a:cubicBezTo>
                  <a:pt x="3174" y="3610"/>
                  <a:pt x="3340" y="3783"/>
                  <a:pt x="3492" y="3950"/>
                </a:cubicBezTo>
                <a:lnTo>
                  <a:pt x="1838" y="5946"/>
                </a:lnTo>
                <a:cubicBezTo>
                  <a:pt x="1632" y="5868"/>
                  <a:pt x="1441" y="5833"/>
                  <a:pt x="1310" y="5818"/>
                </a:cubicBezTo>
                <a:close/>
                <a:moveTo>
                  <a:pt x="735" y="6353"/>
                </a:moveTo>
                <a:cubicBezTo>
                  <a:pt x="809" y="6320"/>
                  <a:pt x="1016" y="6283"/>
                  <a:pt x="1286" y="6319"/>
                </a:cubicBezTo>
                <a:cubicBezTo>
                  <a:pt x="1439" y="6340"/>
                  <a:pt x="1699" y="6397"/>
                  <a:pt x="1940" y="6555"/>
                </a:cubicBezTo>
                <a:lnTo>
                  <a:pt x="1256" y="7239"/>
                </a:lnTo>
                <a:cubicBezTo>
                  <a:pt x="872" y="6806"/>
                  <a:pt x="734" y="6463"/>
                  <a:pt x="735" y="6353"/>
                </a:cubicBezTo>
                <a:close/>
                <a:moveTo>
                  <a:pt x="2495" y="8113"/>
                </a:moveTo>
                <a:lnTo>
                  <a:pt x="2494" y="8113"/>
                </a:lnTo>
                <a:cubicBezTo>
                  <a:pt x="2383" y="8113"/>
                  <a:pt x="2041" y="7976"/>
                  <a:pt x="1609" y="7592"/>
                </a:cubicBezTo>
                <a:lnTo>
                  <a:pt x="2293" y="6908"/>
                </a:lnTo>
                <a:cubicBezTo>
                  <a:pt x="2451" y="7149"/>
                  <a:pt x="2508" y="7409"/>
                  <a:pt x="2529" y="7562"/>
                </a:cubicBezTo>
                <a:cubicBezTo>
                  <a:pt x="2565" y="7832"/>
                  <a:pt x="2528" y="8039"/>
                  <a:pt x="2495" y="8113"/>
                </a:cubicBezTo>
                <a:close/>
                <a:moveTo>
                  <a:pt x="8162" y="6812"/>
                </a:moveTo>
                <a:cubicBezTo>
                  <a:pt x="8071" y="6947"/>
                  <a:pt x="7893" y="7056"/>
                  <a:pt x="7668" y="6959"/>
                </a:cubicBezTo>
                <a:cubicBezTo>
                  <a:pt x="7002" y="6674"/>
                  <a:pt x="6362" y="6060"/>
                  <a:pt x="5744" y="5466"/>
                </a:cubicBezTo>
                <a:cubicBezTo>
                  <a:pt x="5582" y="5309"/>
                  <a:pt x="5425" y="5159"/>
                  <a:pt x="5271" y="5017"/>
                </a:cubicBezTo>
                <a:cubicBezTo>
                  <a:pt x="5898" y="4487"/>
                  <a:pt x="6029" y="4389"/>
                  <a:pt x="6284" y="4149"/>
                </a:cubicBezTo>
                <a:cubicBezTo>
                  <a:pt x="6804" y="5140"/>
                  <a:pt x="7412" y="5549"/>
                  <a:pt x="8115" y="6299"/>
                </a:cubicBezTo>
                <a:cubicBezTo>
                  <a:pt x="8288" y="6472"/>
                  <a:pt x="8253" y="6678"/>
                  <a:pt x="8162" y="6812"/>
                </a:cubicBezTo>
                <a:close/>
                <a:moveTo>
                  <a:pt x="6932" y="1446"/>
                </a:moveTo>
                <a:lnTo>
                  <a:pt x="7381" y="1895"/>
                </a:lnTo>
                <a:cubicBezTo>
                  <a:pt x="7210" y="2219"/>
                  <a:pt x="7015" y="2527"/>
                  <a:pt x="6799" y="2819"/>
                </a:cubicBezTo>
                <a:cubicBezTo>
                  <a:pt x="6703" y="2663"/>
                  <a:pt x="6585" y="2514"/>
                  <a:pt x="6449" y="2378"/>
                </a:cubicBezTo>
                <a:cubicBezTo>
                  <a:pt x="6314" y="2242"/>
                  <a:pt x="6165" y="2124"/>
                  <a:pt x="6009" y="2028"/>
                </a:cubicBezTo>
                <a:cubicBezTo>
                  <a:pt x="6300" y="1812"/>
                  <a:pt x="6608" y="1618"/>
                  <a:pt x="6932" y="1446"/>
                </a:cubicBezTo>
                <a:close/>
                <a:moveTo>
                  <a:pt x="7864" y="963"/>
                </a:moveTo>
                <a:cubicBezTo>
                  <a:pt x="7962" y="1061"/>
                  <a:pt x="7962" y="1219"/>
                  <a:pt x="7864" y="1317"/>
                </a:cubicBezTo>
                <a:lnTo>
                  <a:pt x="7687" y="1494"/>
                </a:lnTo>
                <a:lnTo>
                  <a:pt x="7334" y="1140"/>
                </a:lnTo>
                <a:lnTo>
                  <a:pt x="7511" y="963"/>
                </a:lnTo>
                <a:cubicBezTo>
                  <a:pt x="7608" y="866"/>
                  <a:pt x="7766" y="866"/>
                  <a:pt x="7864" y="963"/>
                </a:cubicBezTo>
                <a:close/>
                <a:moveTo>
                  <a:pt x="5586" y="2366"/>
                </a:moveTo>
                <a:cubicBezTo>
                  <a:pt x="5767" y="2452"/>
                  <a:pt x="5941" y="2577"/>
                  <a:pt x="6096" y="2732"/>
                </a:cubicBezTo>
                <a:cubicBezTo>
                  <a:pt x="6251" y="2887"/>
                  <a:pt x="6375" y="3061"/>
                  <a:pt x="6461" y="3241"/>
                </a:cubicBezTo>
                <a:cubicBezTo>
                  <a:pt x="6010" y="3764"/>
                  <a:pt x="5576" y="4104"/>
                  <a:pt x="5525" y="4149"/>
                </a:cubicBezTo>
                <a:cubicBezTo>
                  <a:pt x="5352" y="4064"/>
                  <a:pt x="5184" y="3942"/>
                  <a:pt x="5035" y="3793"/>
                </a:cubicBezTo>
                <a:cubicBezTo>
                  <a:pt x="4885" y="3644"/>
                  <a:pt x="4764" y="3476"/>
                  <a:pt x="4678" y="3303"/>
                </a:cubicBezTo>
                <a:cubicBezTo>
                  <a:pt x="4717" y="3259"/>
                  <a:pt x="5044" y="2834"/>
                  <a:pt x="5586" y="2366"/>
                </a:cubicBezTo>
                <a:close/>
                <a:moveTo>
                  <a:pt x="3362" y="3083"/>
                </a:moveTo>
                <a:cubicBezTo>
                  <a:pt x="2768" y="2465"/>
                  <a:pt x="2154" y="1826"/>
                  <a:pt x="1868" y="1160"/>
                </a:cubicBezTo>
                <a:cubicBezTo>
                  <a:pt x="1772" y="934"/>
                  <a:pt x="1881" y="756"/>
                  <a:pt x="2016" y="665"/>
                </a:cubicBezTo>
                <a:cubicBezTo>
                  <a:pt x="2150" y="574"/>
                  <a:pt x="2355" y="539"/>
                  <a:pt x="2529" y="713"/>
                </a:cubicBezTo>
                <a:cubicBezTo>
                  <a:pt x="3277" y="1414"/>
                  <a:pt x="3688" y="2024"/>
                  <a:pt x="4679" y="2543"/>
                </a:cubicBezTo>
                <a:cubicBezTo>
                  <a:pt x="4402" y="2837"/>
                  <a:pt x="4272" y="3014"/>
                  <a:pt x="3814" y="3561"/>
                </a:cubicBezTo>
                <a:cubicBezTo>
                  <a:pt x="3671" y="3406"/>
                  <a:pt x="3520" y="3248"/>
                  <a:pt x="3362" y="3083"/>
                </a:cubicBezTo>
                <a:close/>
                <a:moveTo>
                  <a:pt x="4337" y="3715"/>
                </a:moveTo>
                <a:cubicBezTo>
                  <a:pt x="4432" y="3868"/>
                  <a:pt x="4548" y="4014"/>
                  <a:pt x="4681" y="4147"/>
                </a:cubicBezTo>
                <a:cubicBezTo>
                  <a:pt x="4815" y="4281"/>
                  <a:pt x="4962" y="4398"/>
                  <a:pt x="5116" y="4494"/>
                </a:cubicBezTo>
                <a:lnTo>
                  <a:pt x="2660" y="6560"/>
                </a:lnTo>
                <a:cubicBezTo>
                  <a:pt x="2610" y="6491"/>
                  <a:pt x="2553" y="6424"/>
                  <a:pt x="2489" y="6359"/>
                </a:cubicBezTo>
                <a:cubicBezTo>
                  <a:pt x="2424" y="6295"/>
                  <a:pt x="2357" y="6238"/>
                  <a:pt x="2288" y="6187"/>
                </a:cubicBezTo>
                <a:lnTo>
                  <a:pt x="4337" y="3715"/>
                </a:lnTo>
                <a:close/>
                <a:moveTo>
                  <a:pt x="4337" y="3715"/>
                </a:moveTo>
                <a:close/>
              </a:path>
            </a:pathLst>
          </a:custGeom>
          <a:gradFill>
            <a:gsLst>
              <a:gs pos="0">
                <a:schemeClr val="accent2"/>
              </a:gs>
              <a:gs pos="100000">
                <a:schemeClr val="accent1"/>
              </a:gs>
            </a:gsLst>
            <a:lin ang="13800000" scaled="0"/>
          </a:gradFill>
          <a:ln w="19050">
            <a:solidFill>
              <a:schemeClr val="bg1"/>
            </a:solidFill>
          </a:ln>
        </p:spPr>
        <p:txBody>
          <a:bodyPr vert="horz" wrap="square" lIns="91440" tIns="45720" rIns="91440" bIns="45720" numCol="1" anchor="t" anchorCtr="0" compatLnSpc="1">
            <a:prstTxWarp prst="textNoShape">
              <a:avLst/>
            </a:prstTxWarp>
          </a:bodyPr>
          <a:lstStyle/>
          <a:p>
            <a:endParaRPr lang="ro-RO"/>
          </a:p>
        </p:txBody>
      </p:sp>
      <p:sp>
        <p:nvSpPr>
          <p:cNvPr id="45" name="Rectangle 44">
            <a:extLst>
              <a:ext uri="{FF2B5EF4-FFF2-40B4-BE49-F238E27FC236}">
                <a16:creationId xmlns="" xmlns:a16="http://schemas.microsoft.com/office/drawing/2014/main" id="{CD80A3BE-2A4E-4A44-B602-15F745EA1F72}"/>
              </a:ext>
            </a:extLst>
          </p:cNvPr>
          <p:cNvSpPr/>
          <p:nvPr userDrawn="1"/>
        </p:nvSpPr>
        <p:spPr>
          <a:xfrm>
            <a:off x="12059036" y="4309313"/>
            <a:ext cx="132964" cy="1550526"/>
          </a:xfrm>
          <a:prstGeom prst="rect">
            <a:avLst/>
          </a:prstGeom>
          <a:solidFill>
            <a:schemeClr val="accent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ro-RO">
              <a:solidFill>
                <a:srgbClr val="B00982"/>
              </a:solidFill>
            </a:endParaRPr>
          </a:p>
        </p:txBody>
      </p:sp>
      <p:sp>
        <p:nvSpPr>
          <p:cNvPr id="46" name="AutoShape 1">
            <a:extLst>
              <a:ext uri="{FF2B5EF4-FFF2-40B4-BE49-F238E27FC236}">
                <a16:creationId xmlns="" xmlns:a16="http://schemas.microsoft.com/office/drawing/2014/main" id="{8406D93E-67FD-4C84-9435-5A851628F247}"/>
              </a:ext>
            </a:extLst>
          </p:cNvPr>
          <p:cNvSpPr>
            <a:spLocks/>
          </p:cNvSpPr>
          <p:nvPr userDrawn="1"/>
        </p:nvSpPr>
        <p:spPr bwMode="auto">
          <a:xfrm rot="9469495">
            <a:off x="1578943" y="3993989"/>
            <a:ext cx="2451264" cy="238781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1"/>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49" name="Picture Placeholder 9">
            <a:extLst>
              <a:ext uri="{FF2B5EF4-FFF2-40B4-BE49-F238E27FC236}">
                <a16:creationId xmlns="" xmlns:a16="http://schemas.microsoft.com/office/drawing/2014/main" id="{3488F792-D893-4121-A5E2-1E8FD2BD5E75}"/>
              </a:ext>
            </a:extLst>
          </p:cNvPr>
          <p:cNvSpPr>
            <a:spLocks noGrp="1"/>
          </p:cNvSpPr>
          <p:nvPr>
            <p:ph type="pic" sz="quarter" idx="10"/>
          </p:nvPr>
        </p:nvSpPr>
        <p:spPr>
          <a:xfrm>
            <a:off x="1672549" y="3861225"/>
            <a:ext cx="2317844" cy="2318481"/>
          </a:xfrm>
          <a:custGeom>
            <a:avLst/>
            <a:gdLst>
              <a:gd name="connsiteX0" fmla="*/ 1395487 w 3717308"/>
              <a:gd name="connsiteY0" fmla="*/ 248 h 3718330"/>
              <a:gd name="connsiteX1" fmla="*/ 1607145 w 3717308"/>
              <a:gd name="connsiteY1" fmla="*/ 18930 h 3718330"/>
              <a:gd name="connsiteX2" fmla="*/ 1652252 w 3717308"/>
              <a:gd name="connsiteY2" fmla="*/ 24888 h 3718330"/>
              <a:gd name="connsiteX3" fmla="*/ 1722365 w 3717308"/>
              <a:gd name="connsiteY3" fmla="*/ 43675 h 3718330"/>
              <a:gd name="connsiteX4" fmla="*/ 1749652 w 3717308"/>
              <a:gd name="connsiteY4" fmla="*/ 55853 h 3718330"/>
              <a:gd name="connsiteX5" fmla="*/ 2063317 w 3717308"/>
              <a:gd name="connsiteY5" fmla="*/ 195775 h 3718330"/>
              <a:gd name="connsiteX6" fmla="*/ 2449880 w 3717308"/>
              <a:gd name="connsiteY6" fmla="*/ 459411 h 3718330"/>
              <a:gd name="connsiteX7" fmla="*/ 2951625 w 3717308"/>
              <a:gd name="connsiteY7" fmla="*/ 920274 h 3718330"/>
              <a:gd name="connsiteX8" fmla="*/ 3375853 w 3717308"/>
              <a:gd name="connsiteY8" fmla="*/ 1424714 h 3718330"/>
              <a:gd name="connsiteX9" fmla="*/ 3600154 w 3717308"/>
              <a:gd name="connsiteY9" fmla="*/ 1810335 h 3718330"/>
              <a:gd name="connsiteX10" fmla="*/ 3705358 w 3717308"/>
              <a:gd name="connsiteY10" fmla="*/ 2151608 h 3718330"/>
              <a:gd name="connsiteX11" fmla="*/ 3705540 w 3717308"/>
              <a:gd name="connsiteY11" fmla="*/ 2443832 h 3718330"/>
              <a:gd name="connsiteX12" fmla="*/ 3698255 w 3717308"/>
              <a:gd name="connsiteY12" fmla="*/ 2491987 h 3718330"/>
              <a:gd name="connsiteX13" fmla="*/ 3683565 w 3717308"/>
              <a:gd name="connsiteY13" fmla="*/ 2546811 h 3718330"/>
              <a:gd name="connsiteX14" fmla="*/ 3677503 w 3717308"/>
              <a:gd name="connsiteY14" fmla="*/ 2559606 h 3718330"/>
              <a:gd name="connsiteX15" fmla="*/ 3647327 w 3717308"/>
              <a:gd name="connsiteY15" fmla="*/ 2637497 h 3718330"/>
              <a:gd name="connsiteX16" fmla="*/ 3464152 w 3717308"/>
              <a:gd name="connsiteY16" fmla="*/ 2909609 h 3718330"/>
              <a:gd name="connsiteX17" fmla="*/ 3132360 w 3717308"/>
              <a:gd name="connsiteY17" fmla="*/ 3172181 h 3718330"/>
              <a:gd name="connsiteX18" fmla="*/ 2719588 w 3717308"/>
              <a:gd name="connsiteY18" fmla="*/ 3375924 h 3718330"/>
              <a:gd name="connsiteX19" fmla="*/ 1698186 w 3717308"/>
              <a:gd name="connsiteY19" fmla="*/ 3665141 h 3718330"/>
              <a:gd name="connsiteX20" fmla="*/ 1132122 w 3717308"/>
              <a:gd name="connsiteY20" fmla="*/ 3718222 h 3718330"/>
              <a:gd name="connsiteX21" fmla="*/ 767581 w 3717308"/>
              <a:gd name="connsiteY21" fmla="*/ 3678402 h 3718330"/>
              <a:gd name="connsiteX22" fmla="*/ 749049 w 3717308"/>
              <a:gd name="connsiteY22" fmla="*/ 3676140 h 3718330"/>
              <a:gd name="connsiteX23" fmla="*/ 682048 w 3717308"/>
              <a:gd name="connsiteY23" fmla="*/ 3658187 h 3718330"/>
              <a:gd name="connsiteX24" fmla="*/ 660327 w 3717308"/>
              <a:gd name="connsiteY24" fmla="*/ 3649482 h 3718330"/>
              <a:gd name="connsiteX25" fmla="*/ 505370 w 3717308"/>
              <a:gd name="connsiteY25" fmla="*/ 3587594 h 3718330"/>
              <a:gd name="connsiteX26" fmla="*/ 157086 w 3717308"/>
              <a:gd name="connsiteY26" fmla="*/ 3261037 h 3718330"/>
              <a:gd name="connsiteX27" fmla="*/ 34099 w 3717308"/>
              <a:gd name="connsiteY27" fmla="*/ 2929779 h 3718330"/>
              <a:gd name="connsiteX28" fmla="*/ 900 w 3717308"/>
              <a:gd name="connsiteY28" fmla="*/ 2503259 h 3718330"/>
              <a:gd name="connsiteX29" fmla="*/ 31998 w 3717308"/>
              <a:gd name="connsiteY29" fmla="*/ 2153267 h 3718330"/>
              <a:gd name="connsiteX30" fmla="*/ 81104 w 3717308"/>
              <a:gd name="connsiteY30" fmla="*/ 1876954 h 3718330"/>
              <a:gd name="connsiteX31" fmla="*/ 144740 w 3717308"/>
              <a:gd name="connsiteY31" fmla="*/ 1606696 h 3718330"/>
              <a:gd name="connsiteX32" fmla="*/ 146752 w 3717308"/>
              <a:gd name="connsiteY32" fmla="*/ 1592636 h 3718330"/>
              <a:gd name="connsiteX33" fmla="*/ 159009 w 3717308"/>
              <a:gd name="connsiteY33" fmla="*/ 1546894 h 3718330"/>
              <a:gd name="connsiteX34" fmla="*/ 165919 w 3717308"/>
              <a:gd name="connsiteY34" fmla="*/ 1527657 h 3718330"/>
              <a:gd name="connsiteX35" fmla="*/ 270408 w 3717308"/>
              <a:gd name="connsiteY35" fmla="*/ 1190120 h 3718330"/>
              <a:gd name="connsiteX36" fmla="*/ 432913 w 3717308"/>
              <a:gd name="connsiteY36" fmla="*/ 793328 h 3718330"/>
              <a:gd name="connsiteX37" fmla="*/ 640646 w 3717308"/>
              <a:gd name="connsiteY37" fmla="*/ 443982 h 3718330"/>
              <a:gd name="connsiteX38" fmla="*/ 902343 w 3717308"/>
              <a:gd name="connsiteY38" fmla="*/ 174345 h 3718330"/>
              <a:gd name="connsiteX39" fmla="*/ 1395487 w 3717308"/>
              <a:gd name="connsiteY39" fmla="*/ 248 h 371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17308" h="3718330">
                <a:moveTo>
                  <a:pt x="1395487" y="248"/>
                </a:moveTo>
                <a:cubicBezTo>
                  <a:pt x="1466687" y="-1402"/>
                  <a:pt x="1537244" y="5247"/>
                  <a:pt x="1607145" y="18930"/>
                </a:cubicBezTo>
                <a:cubicBezTo>
                  <a:pt x="1621994" y="21828"/>
                  <a:pt x="1637131" y="23000"/>
                  <a:pt x="1652252" y="24888"/>
                </a:cubicBezTo>
                <a:cubicBezTo>
                  <a:pt x="1675677" y="31165"/>
                  <a:pt x="1699103" y="37442"/>
                  <a:pt x="1722365" y="43675"/>
                </a:cubicBezTo>
                <a:cubicBezTo>
                  <a:pt x="1731461" y="47734"/>
                  <a:pt x="1740122" y="52759"/>
                  <a:pt x="1749652" y="55853"/>
                </a:cubicBezTo>
                <a:cubicBezTo>
                  <a:pt x="1858979" y="91456"/>
                  <a:pt x="1963034" y="139524"/>
                  <a:pt x="2063317" y="195775"/>
                </a:cubicBezTo>
                <a:cubicBezTo>
                  <a:pt x="2199765" y="272350"/>
                  <a:pt x="2327632" y="361947"/>
                  <a:pt x="2449880" y="459411"/>
                </a:cubicBezTo>
                <a:cubicBezTo>
                  <a:pt x="2628062" y="601061"/>
                  <a:pt x="2793563" y="756617"/>
                  <a:pt x="2951625" y="920274"/>
                </a:cubicBezTo>
                <a:cubicBezTo>
                  <a:pt x="3104574" y="1078775"/>
                  <a:pt x="3248699" y="1244646"/>
                  <a:pt x="3375853" y="1424714"/>
                </a:cubicBezTo>
                <a:cubicBezTo>
                  <a:pt x="3461854" y="1546712"/>
                  <a:pt x="3539083" y="1673929"/>
                  <a:pt x="3600154" y="1810335"/>
                </a:cubicBezTo>
                <a:cubicBezTo>
                  <a:pt x="3649318" y="1919759"/>
                  <a:pt x="3686776" y="2032895"/>
                  <a:pt x="3705358" y="2151608"/>
                </a:cubicBezTo>
                <a:cubicBezTo>
                  <a:pt x="3720513" y="2249035"/>
                  <a:pt x="3721989" y="2346402"/>
                  <a:pt x="3705540" y="2443832"/>
                </a:cubicBezTo>
                <a:cubicBezTo>
                  <a:pt x="3702824" y="2459866"/>
                  <a:pt x="3700644" y="2475865"/>
                  <a:pt x="3698255" y="2491987"/>
                </a:cubicBezTo>
                <a:cubicBezTo>
                  <a:pt x="3693344" y="2510318"/>
                  <a:pt x="3688477" y="2528480"/>
                  <a:pt x="3683565" y="2546811"/>
                </a:cubicBezTo>
                <a:cubicBezTo>
                  <a:pt x="3681530" y="2551132"/>
                  <a:pt x="3679047" y="2555153"/>
                  <a:pt x="3677503" y="2559606"/>
                </a:cubicBezTo>
                <a:cubicBezTo>
                  <a:pt x="3667390" y="2585555"/>
                  <a:pt x="3658542" y="2612023"/>
                  <a:pt x="3647327" y="2637497"/>
                </a:cubicBezTo>
                <a:cubicBezTo>
                  <a:pt x="3603003" y="2739354"/>
                  <a:pt x="3540050" y="2828829"/>
                  <a:pt x="3464152" y="2909609"/>
                </a:cubicBezTo>
                <a:cubicBezTo>
                  <a:pt x="3366627" y="3013433"/>
                  <a:pt x="3253677" y="3098164"/>
                  <a:pt x="3132360" y="3172181"/>
                </a:cubicBezTo>
                <a:cubicBezTo>
                  <a:pt x="3000927" y="3252500"/>
                  <a:pt x="2862475" y="3319042"/>
                  <a:pt x="2719588" y="3375924"/>
                </a:cubicBezTo>
                <a:cubicBezTo>
                  <a:pt x="2389148" y="3507641"/>
                  <a:pt x="2047837" y="3601297"/>
                  <a:pt x="1698186" y="3665141"/>
                </a:cubicBezTo>
                <a:cubicBezTo>
                  <a:pt x="1510988" y="3699336"/>
                  <a:pt x="1322492" y="3720025"/>
                  <a:pt x="1132122" y="3718222"/>
                </a:cubicBezTo>
                <a:cubicBezTo>
                  <a:pt x="1009310" y="3717218"/>
                  <a:pt x="887217" y="3708295"/>
                  <a:pt x="767581" y="3678402"/>
                </a:cubicBezTo>
                <a:cubicBezTo>
                  <a:pt x="761475" y="3676946"/>
                  <a:pt x="755172" y="3676879"/>
                  <a:pt x="749049" y="3676140"/>
                </a:cubicBezTo>
                <a:cubicBezTo>
                  <a:pt x="726770" y="3670170"/>
                  <a:pt x="704327" y="3664156"/>
                  <a:pt x="682048" y="3658187"/>
                </a:cubicBezTo>
                <a:cubicBezTo>
                  <a:pt x="674783" y="3655159"/>
                  <a:pt x="667862" y="3651502"/>
                  <a:pt x="660327" y="3649482"/>
                </a:cubicBezTo>
                <a:cubicBezTo>
                  <a:pt x="606312" y="3634829"/>
                  <a:pt x="555099" y="3612996"/>
                  <a:pt x="505370" y="3587594"/>
                </a:cubicBezTo>
                <a:cubicBezTo>
                  <a:pt x="357638" y="3512502"/>
                  <a:pt x="240911" y="3404261"/>
                  <a:pt x="157086" y="3261037"/>
                </a:cubicBezTo>
                <a:cubicBezTo>
                  <a:pt x="96779" y="3157820"/>
                  <a:pt x="58333" y="3046402"/>
                  <a:pt x="34099" y="2929779"/>
                </a:cubicBezTo>
                <a:cubicBezTo>
                  <a:pt x="4940" y="2788946"/>
                  <a:pt x="-2922" y="2646610"/>
                  <a:pt x="900" y="2503259"/>
                </a:cubicBezTo>
                <a:cubicBezTo>
                  <a:pt x="4249" y="2385916"/>
                  <a:pt x="15449" y="2269416"/>
                  <a:pt x="31998" y="2153267"/>
                </a:cubicBezTo>
                <a:cubicBezTo>
                  <a:pt x="45085" y="2060524"/>
                  <a:pt x="60883" y="1968146"/>
                  <a:pt x="81104" y="1876954"/>
                </a:cubicBezTo>
                <a:cubicBezTo>
                  <a:pt x="100981" y="1786390"/>
                  <a:pt x="123434" y="1696697"/>
                  <a:pt x="144740" y="1606696"/>
                </a:cubicBezTo>
                <a:cubicBezTo>
                  <a:pt x="145793" y="1602112"/>
                  <a:pt x="146027" y="1597308"/>
                  <a:pt x="146752" y="1592636"/>
                </a:cubicBezTo>
                <a:cubicBezTo>
                  <a:pt x="150853" y="1577332"/>
                  <a:pt x="154908" y="1562197"/>
                  <a:pt x="159009" y="1546894"/>
                </a:cubicBezTo>
                <a:cubicBezTo>
                  <a:pt x="161258" y="1540467"/>
                  <a:pt x="163998" y="1534171"/>
                  <a:pt x="165919" y="1527657"/>
                </a:cubicBezTo>
                <a:cubicBezTo>
                  <a:pt x="197527" y="1414281"/>
                  <a:pt x="231801" y="1301440"/>
                  <a:pt x="270408" y="1190120"/>
                </a:cubicBezTo>
                <a:cubicBezTo>
                  <a:pt x="317515" y="1054943"/>
                  <a:pt x="370502" y="922062"/>
                  <a:pt x="432913" y="793328"/>
                </a:cubicBezTo>
                <a:cubicBezTo>
                  <a:pt x="492375" y="671014"/>
                  <a:pt x="559679" y="553505"/>
                  <a:pt x="640646" y="443982"/>
                </a:cubicBezTo>
                <a:cubicBezTo>
                  <a:pt x="715784" y="342451"/>
                  <a:pt x="800677" y="250383"/>
                  <a:pt x="902343" y="174345"/>
                </a:cubicBezTo>
                <a:cubicBezTo>
                  <a:pt x="1048530" y="65175"/>
                  <a:pt x="1211944" y="4420"/>
                  <a:pt x="1395487" y="248"/>
                </a:cubicBezTo>
                <a:close/>
              </a:path>
            </a:pathLst>
          </a:custGeom>
        </p:spPr>
        <p:txBody>
          <a:bodyPr wrap="square" anchor="ctr">
            <a:noAutofit/>
          </a:bodyPr>
          <a:lstStyle>
            <a:lvl1pPr marL="0" indent="0" algn="ctr">
              <a:buNone/>
              <a:defRPr/>
            </a:lvl1pPr>
          </a:lstStyle>
          <a:p>
            <a:endParaRPr lang="ro-RO"/>
          </a:p>
        </p:txBody>
      </p:sp>
      <p:sp>
        <p:nvSpPr>
          <p:cNvPr id="50" name="AutoShape 1">
            <a:extLst>
              <a:ext uri="{FF2B5EF4-FFF2-40B4-BE49-F238E27FC236}">
                <a16:creationId xmlns="" xmlns:a16="http://schemas.microsoft.com/office/drawing/2014/main" id="{B95C48D1-456D-4A34-BAEF-E3EEF45BA284}"/>
              </a:ext>
            </a:extLst>
          </p:cNvPr>
          <p:cNvSpPr>
            <a:spLocks/>
          </p:cNvSpPr>
          <p:nvPr userDrawn="1"/>
        </p:nvSpPr>
        <p:spPr bwMode="auto">
          <a:xfrm rot="9469495">
            <a:off x="8161793" y="1492837"/>
            <a:ext cx="2451264" cy="238781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lumMod val="100000"/>
                </a:schemeClr>
              </a:gs>
              <a:gs pos="100000">
                <a:schemeClr val="accent1"/>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51" name="Picture Placeholder 9">
            <a:extLst>
              <a:ext uri="{FF2B5EF4-FFF2-40B4-BE49-F238E27FC236}">
                <a16:creationId xmlns="" xmlns:a16="http://schemas.microsoft.com/office/drawing/2014/main" id="{8D2ED337-E865-400D-A76C-6D2C70A062D1}"/>
              </a:ext>
            </a:extLst>
          </p:cNvPr>
          <p:cNvSpPr>
            <a:spLocks noGrp="1"/>
          </p:cNvSpPr>
          <p:nvPr>
            <p:ph type="pic" sz="quarter" idx="11"/>
          </p:nvPr>
        </p:nvSpPr>
        <p:spPr>
          <a:xfrm>
            <a:off x="8255399" y="1360073"/>
            <a:ext cx="2317844" cy="2318481"/>
          </a:xfrm>
          <a:custGeom>
            <a:avLst/>
            <a:gdLst>
              <a:gd name="connsiteX0" fmla="*/ 1395487 w 3717308"/>
              <a:gd name="connsiteY0" fmla="*/ 248 h 3718330"/>
              <a:gd name="connsiteX1" fmla="*/ 1607145 w 3717308"/>
              <a:gd name="connsiteY1" fmla="*/ 18930 h 3718330"/>
              <a:gd name="connsiteX2" fmla="*/ 1652252 w 3717308"/>
              <a:gd name="connsiteY2" fmla="*/ 24888 h 3718330"/>
              <a:gd name="connsiteX3" fmla="*/ 1722365 w 3717308"/>
              <a:gd name="connsiteY3" fmla="*/ 43675 h 3718330"/>
              <a:gd name="connsiteX4" fmla="*/ 1749652 w 3717308"/>
              <a:gd name="connsiteY4" fmla="*/ 55853 h 3718330"/>
              <a:gd name="connsiteX5" fmla="*/ 2063317 w 3717308"/>
              <a:gd name="connsiteY5" fmla="*/ 195775 h 3718330"/>
              <a:gd name="connsiteX6" fmla="*/ 2449880 w 3717308"/>
              <a:gd name="connsiteY6" fmla="*/ 459411 h 3718330"/>
              <a:gd name="connsiteX7" fmla="*/ 2951625 w 3717308"/>
              <a:gd name="connsiteY7" fmla="*/ 920274 h 3718330"/>
              <a:gd name="connsiteX8" fmla="*/ 3375853 w 3717308"/>
              <a:gd name="connsiteY8" fmla="*/ 1424714 h 3718330"/>
              <a:gd name="connsiteX9" fmla="*/ 3600154 w 3717308"/>
              <a:gd name="connsiteY9" fmla="*/ 1810335 h 3718330"/>
              <a:gd name="connsiteX10" fmla="*/ 3705358 w 3717308"/>
              <a:gd name="connsiteY10" fmla="*/ 2151608 h 3718330"/>
              <a:gd name="connsiteX11" fmla="*/ 3705540 w 3717308"/>
              <a:gd name="connsiteY11" fmla="*/ 2443832 h 3718330"/>
              <a:gd name="connsiteX12" fmla="*/ 3698255 w 3717308"/>
              <a:gd name="connsiteY12" fmla="*/ 2491987 h 3718330"/>
              <a:gd name="connsiteX13" fmla="*/ 3683565 w 3717308"/>
              <a:gd name="connsiteY13" fmla="*/ 2546811 h 3718330"/>
              <a:gd name="connsiteX14" fmla="*/ 3677503 w 3717308"/>
              <a:gd name="connsiteY14" fmla="*/ 2559606 h 3718330"/>
              <a:gd name="connsiteX15" fmla="*/ 3647327 w 3717308"/>
              <a:gd name="connsiteY15" fmla="*/ 2637497 h 3718330"/>
              <a:gd name="connsiteX16" fmla="*/ 3464152 w 3717308"/>
              <a:gd name="connsiteY16" fmla="*/ 2909609 h 3718330"/>
              <a:gd name="connsiteX17" fmla="*/ 3132360 w 3717308"/>
              <a:gd name="connsiteY17" fmla="*/ 3172181 h 3718330"/>
              <a:gd name="connsiteX18" fmla="*/ 2719588 w 3717308"/>
              <a:gd name="connsiteY18" fmla="*/ 3375924 h 3718330"/>
              <a:gd name="connsiteX19" fmla="*/ 1698186 w 3717308"/>
              <a:gd name="connsiteY19" fmla="*/ 3665141 h 3718330"/>
              <a:gd name="connsiteX20" fmla="*/ 1132122 w 3717308"/>
              <a:gd name="connsiteY20" fmla="*/ 3718222 h 3718330"/>
              <a:gd name="connsiteX21" fmla="*/ 767581 w 3717308"/>
              <a:gd name="connsiteY21" fmla="*/ 3678402 h 3718330"/>
              <a:gd name="connsiteX22" fmla="*/ 749049 w 3717308"/>
              <a:gd name="connsiteY22" fmla="*/ 3676140 h 3718330"/>
              <a:gd name="connsiteX23" fmla="*/ 682048 w 3717308"/>
              <a:gd name="connsiteY23" fmla="*/ 3658187 h 3718330"/>
              <a:gd name="connsiteX24" fmla="*/ 660327 w 3717308"/>
              <a:gd name="connsiteY24" fmla="*/ 3649482 h 3718330"/>
              <a:gd name="connsiteX25" fmla="*/ 505370 w 3717308"/>
              <a:gd name="connsiteY25" fmla="*/ 3587594 h 3718330"/>
              <a:gd name="connsiteX26" fmla="*/ 157086 w 3717308"/>
              <a:gd name="connsiteY26" fmla="*/ 3261037 h 3718330"/>
              <a:gd name="connsiteX27" fmla="*/ 34099 w 3717308"/>
              <a:gd name="connsiteY27" fmla="*/ 2929779 h 3718330"/>
              <a:gd name="connsiteX28" fmla="*/ 900 w 3717308"/>
              <a:gd name="connsiteY28" fmla="*/ 2503259 h 3718330"/>
              <a:gd name="connsiteX29" fmla="*/ 31998 w 3717308"/>
              <a:gd name="connsiteY29" fmla="*/ 2153267 h 3718330"/>
              <a:gd name="connsiteX30" fmla="*/ 81104 w 3717308"/>
              <a:gd name="connsiteY30" fmla="*/ 1876954 h 3718330"/>
              <a:gd name="connsiteX31" fmla="*/ 144740 w 3717308"/>
              <a:gd name="connsiteY31" fmla="*/ 1606696 h 3718330"/>
              <a:gd name="connsiteX32" fmla="*/ 146752 w 3717308"/>
              <a:gd name="connsiteY32" fmla="*/ 1592636 h 3718330"/>
              <a:gd name="connsiteX33" fmla="*/ 159009 w 3717308"/>
              <a:gd name="connsiteY33" fmla="*/ 1546894 h 3718330"/>
              <a:gd name="connsiteX34" fmla="*/ 165919 w 3717308"/>
              <a:gd name="connsiteY34" fmla="*/ 1527657 h 3718330"/>
              <a:gd name="connsiteX35" fmla="*/ 270408 w 3717308"/>
              <a:gd name="connsiteY35" fmla="*/ 1190120 h 3718330"/>
              <a:gd name="connsiteX36" fmla="*/ 432913 w 3717308"/>
              <a:gd name="connsiteY36" fmla="*/ 793328 h 3718330"/>
              <a:gd name="connsiteX37" fmla="*/ 640646 w 3717308"/>
              <a:gd name="connsiteY37" fmla="*/ 443982 h 3718330"/>
              <a:gd name="connsiteX38" fmla="*/ 902343 w 3717308"/>
              <a:gd name="connsiteY38" fmla="*/ 174345 h 3718330"/>
              <a:gd name="connsiteX39" fmla="*/ 1395487 w 3717308"/>
              <a:gd name="connsiteY39" fmla="*/ 248 h 371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17308" h="3718330">
                <a:moveTo>
                  <a:pt x="1395487" y="248"/>
                </a:moveTo>
                <a:cubicBezTo>
                  <a:pt x="1466687" y="-1402"/>
                  <a:pt x="1537244" y="5247"/>
                  <a:pt x="1607145" y="18930"/>
                </a:cubicBezTo>
                <a:cubicBezTo>
                  <a:pt x="1621994" y="21828"/>
                  <a:pt x="1637131" y="23000"/>
                  <a:pt x="1652252" y="24888"/>
                </a:cubicBezTo>
                <a:cubicBezTo>
                  <a:pt x="1675677" y="31165"/>
                  <a:pt x="1699103" y="37442"/>
                  <a:pt x="1722365" y="43675"/>
                </a:cubicBezTo>
                <a:cubicBezTo>
                  <a:pt x="1731461" y="47734"/>
                  <a:pt x="1740122" y="52759"/>
                  <a:pt x="1749652" y="55853"/>
                </a:cubicBezTo>
                <a:cubicBezTo>
                  <a:pt x="1858979" y="91456"/>
                  <a:pt x="1963034" y="139524"/>
                  <a:pt x="2063317" y="195775"/>
                </a:cubicBezTo>
                <a:cubicBezTo>
                  <a:pt x="2199765" y="272350"/>
                  <a:pt x="2327632" y="361947"/>
                  <a:pt x="2449880" y="459411"/>
                </a:cubicBezTo>
                <a:cubicBezTo>
                  <a:pt x="2628062" y="601061"/>
                  <a:pt x="2793563" y="756617"/>
                  <a:pt x="2951625" y="920274"/>
                </a:cubicBezTo>
                <a:cubicBezTo>
                  <a:pt x="3104574" y="1078775"/>
                  <a:pt x="3248699" y="1244646"/>
                  <a:pt x="3375853" y="1424714"/>
                </a:cubicBezTo>
                <a:cubicBezTo>
                  <a:pt x="3461854" y="1546712"/>
                  <a:pt x="3539083" y="1673929"/>
                  <a:pt x="3600154" y="1810335"/>
                </a:cubicBezTo>
                <a:cubicBezTo>
                  <a:pt x="3649318" y="1919759"/>
                  <a:pt x="3686776" y="2032895"/>
                  <a:pt x="3705358" y="2151608"/>
                </a:cubicBezTo>
                <a:cubicBezTo>
                  <a:pt x="3720513" y="2249035"/>
                  <a:pt x="3721989" y="2346402"/>
                  <a:pt x="3705540" y="2443832"/>
                </a:cubicBezTo>
                <a:cubicBezTo>
                  <a:pt x="3702824" y="2459866"/>
                  <a:pt x="3700644" y="2475865"/>
                  <a:pt x="3698255" y="2491987"/>
                </a:cubicBezTo>
                <a:cubicBezTo>
                  <a:pt x="3693344" y="2510318"/>
                  <a:pt x="3688477" y="2528480"/>
                  <a:pt x="3683565" y="2546811"/>
                </a:cubicBezTo>
                <a:cubicBezTo>
                  <a:pt x="3681530" y="2551132"/>
                  <a:pt x="3679047" y="2555153"/>
                  <a:pt x="3677503" y="2559606"/>
                </a:cubicBezTo>
                <a:cubicBezTo>
                  <a:pt x="3667390" y="2585555"/>
                  <a:pt x="3658542" y="2612023"/>
                  <a:pt x="3647327" y="2637497"/>
                </a:cubicBezTo>
                <a:cubicBezTo>
                  <a:pt x="3603003" y="2739354"/>
                  <a:pt x="3540050" y="2828829"/>
                  <a:pt x="3464152" y="2909609"/>
                </a:cubicBezTo>
                <a:cubicBezTo>
                  <a:pt x="3366627" y="3013433"/>
                  <a:pt x="3253677" y="3098164"/>
                  <a:pt x="3132360" y="3172181"/>
                </a:cubicBezTo>
                <a:cubicBezTo>
                  <a:pt x="3000927" y="3252500"/>
                  <a:pt x="2862475" y="3319042"/>
                  <a:pt x="2719588" y="3375924"/>
                </a:cubicBezTo>
                <a:cubicBezTo>
                  <a:pt x="2389148" y="3507641"/>
                  <a:pt x="2047837" y="3601297"/>
                  <a:pt x="1698186" y="3665141"/>
                </a:cubicBezTo>
                <a:cubicBezTo>
                  <a:pt x="1510988" y="3699336"/>
                  <a:pt x="1322492" y="3720025"/>
                  <a:pt x="1132122" y="3718222"/>
                </a:cubicBezTo>
                <a:cubicBezTo>
                  <a:pt x="1009310" y="3717218"/>
                  <a:pt x="887217" y="3708295"/>
                  <a:pt x="767581" y="3678402"/>
                </a:cubicBezTo>
                <a:cubicBezTo>
                  <a:pt x="761475" y="3676946"/>
                  <a:pt x="755172" y="3676879"/>
                  <a:pt x="749049" y="3676140"/>
                </a:cubicBezTo>
                <a:cubicBezTo>
                  <a:pt x="726770" y="3670170"/>
                  <a:pt x="704327" y="3664156"/>
                  <a:pt x="682048" y="3658187"/>
                </a:cubicBezTo>
                <a:cubicBezTo>
                  <a:pt x="674783" y="3655159"/>
                  <a:pt x="667862" y="3651502"/>
                  <a:pt x="660327" y="3649482"/>
                </a:cubicBezTo>
                <a:cubicBezTo>
                  <a:pt x="606312" y="3634829"/>
                  <a:pt x="555099" y="3612996"/>
                  <a:pt x="505370" y="3587594"/>
                </a:cubicBezTo>
                <a:cubicBezTo>
                  <a:pt x="357638" y="3512502"/>
                  <a:pt x="240911" y="3404261"/>
                  <a:pt x="157086" y="3261037"/>
                </a:cubicBezTo>
                <a:cubicBezTo>
                  <a:pt x="96779" y="3157820"/>
                  <a:pt x="58333" y="3046402"/>
                  <a:pt x="34099" y="2929779"/>
                </a:cubicBezTo>
                <a:cubicBezTo>
                  <a:pt x="4940" y="2788946"/>
                  <a:pt x="-2922" y="2646610"/>
                  <a:pt x="900" y="2503259"/>
                </a:cubicBezTo>
                <a:cubicBezTo>
                  <a:pt x="4249" y="2385916"/>
                  <a:pt x="15449" y="2269416"/>
                  <a:pt x="31998" y="2153267"/>
                </a:cubicBezTo>
                <a:cubicBezTo>
                  <a:pt x="45085" y="2060524"/>
                  <a:pt x="60883" y="1968146"/>
                  <a:pt x="81104" y="1876954"/>
                </a:cubicBezTo>
                <a:cubicBezTo>
                  <a:pt x="100981" y="1786390"/>
                  <a:pt x="123434" y="1696697"/>
                  <a:pt x="144740" y="1606696"/>
                </a:cubicBezTo>
                <a:cubicBezTo>
                  <a:pt x="145793" y="1602112"/>
                  <a:pt x="146027" y="1597308"/>
                  <a:pt x="146752" y="1592636"/>
                </a:cubicBezTo>
                <a:cubicBezTo>
                  <a:pt x="150853" y="1577332"/>
                  <a:pt x="154908" y="1562197"/>
                  <a:pt x="159009" y="1546894"/>
                </a:cubicBezTo>
                <a:cubicBezTo>
                  <a:pt x="161258" y="1540467"/>
                  <a:pt x="163998" y="1534171"/>
                  <a:pt x="165919" y="1527657"/>
                </a:cubicBezTo>
                <a:cubicBezTo>
                  <a:pt x="197527" y="1414281"/>
                  <a:pt x="231801" y="1301440"/>
                  <a:pt x="270408" y="1190120"/>
                </a:cubicBezTo>
                <a:cubicBezTo>
                  <a:pt x="317515" y="1054943"/>
                  <a:pt x="370502" y="922062"/>
                  <a:pt x="432913" y="793328"/>
                </a:cubicBezTo>
                <a:cubicBezTo>
                  <a:pt x="492375" y="671014"/>
                  <a:pt x="559679" y="553505"/>
                  <a:pt x="640646" y="443982"/>
                </a:cubicBezTo>
                <a:cubicBezTo>
                  <a:pt x="715784" y="342451"/>
                  <a:pt x="800677" y="250383"/>
                  <a:pt x="902343" y="174345"/>
                </a:cubicBezTo>
                <a:cubicBezTo>
                  <a:pt x="1048530" y="65175"/>
                  <a:pt x="1211944" y="4420"/>
                  <a:pt x="1395487" y="248"/>
                </a:cubicBezTo>
                <a:close/>
              </a:path>
            </a:pathLst>
          </a:custGeom>
        </p:spPr>
        <p:txBody>
          <a:bodyPr wrap="square" anchor="ctr">
            <a:noAutofit/>
          </a:bodyPr>
          <a:lstStyle>
            <a:lvl1pPr marL="0" indent="0" algn="ctr">
              <a:buNone/>
              <a:defRPr/>
            </a:lvl1pPr>
          </a:lstStyle>
          <a:p>
            <a:endParaRPr lang="ro-RO"/>
          </a:p>
        </p:txBody>
      </p:sp>
      <p:sp>
        <p:nvSpPr>
          <p:cNvPr id="57" name="Text Placeholder 16">
            <a:extLst>
              <a:ext uri="{FF2B5EF4-FFF2-40B4-BE49-F238E27FC236}">
                <a16:creationId xmlns="" xmlns:a16="http://schemas.microsoft.com/office/drawing/2014/main" id="{31D58F20-43C3-47FF-9033-4EB748A5D836}"/>
              </a:ext>
            </a:extLst>
          </p:cNvPr>
          <p:cNvSpPr>
            <a:spLocks noGrp="1"/>
          </p:cNvSpPr>
          <p:nvPr>
            <p:ph type="body" sz="quarter" idx="25"/>
          </p:nvPr>
        </p:nvSpPr>
        <p:spPr>
          <a:xfrm>
            <a:off x="586542" y="2466379"/>
            <a:ext cx="2828439"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8" name="Text Placeholder 16">
            <a:extLst>
              <a:ext uri="{FF2B5EF4-FFF2-40B4-BE49-F238E27FC236}">
                <a16:creationId xmlns="" xmlns:a16="http://schemas.microsoft.com/office/drawing/2014/main" id="{FFAB4611-8A5E-453A-B07E-845CC815C7E7}"/>
              </a:ext>
            </a:extLst>
          </p:cNvPr>
          <p:cNvSpPr>
            <a:spLocks noGrp="1"/>
          </p:cNvSpPr>
          <p:nvPr>
            <p:ph type="body" sz="quarter" idx="26"/>
          </p:nvPr>
        </p:nvSpPr>
        <p:spPr>
          <a:xfrm>
            <a:off x="586542" y="2159651"/>
            <a:ext cx="2828437"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C4F2ECC2-D742-4511-834F-5586AEC92933}"/>
              </a:ext>
            </a:extLst>
          </p:cNvPr>
          <p:cNvSpPr>
            <a:spLocks noGrp="1"/>
          </p:cNvSpPr>
          <p:nvPr>
            <p:ph type="body" sz="quarter" idx="27"/>
          </p:nvPr>
        </p:nvSpPr>
        <p:spPr>
          <a:xfrm>
            <a:off x="8629419" y="4902393"/>
            <a:ext cx="2828439"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5" name="Text Placeholder 16">
            <a:extLst>
              <a:ext uri="{FF2B5EF4-FFF2-40B4-BE49-F238E27FC236}">
                <a16:creationId xmlns="" xmlns:a16="http://schemas.microsoft.com/office/drawing/2014/main" id="{34D39EBA-A038-4993-B202-88847F6252EE}"/>
              </a:ext>
            </a:extLst>
          </p:cNvPr>
          <p:cNvSpPr>
            <a:spLocks noGrp="1"/>
          </p:cNvSpPr>
          <p:nvPr>
            <p:ph type="body" sz="quarter" idx="28"/>
          </p:nvPr>
        </p:nvSpPr>
        <p:spPr>
          <a:xfrm>
            <a:off x="8629419" y="4595665"/>
            <a:ext cx="2828437"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24" name="Text Placeholder 10">
            <a:extLst>
              <a:ext uri="{FF2B5EF4-FFF2-40B4-BE49-F238E27FC236}">
                <a16:creationId xmlns="" xmlns:a16="http://schemas.microsoft.com/office/drawing/2014/main" id="{B7969E4D-8E25-424E-A462-C8E009B90452}"/>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25" name="Text Placeholder 10">
            <a:extLst>
              <a:ext uri="{FF2B5EF4-FFF2-40B4-BE49-F238E27FC236}">
                <a16:creationId xmlns="" xmlns:a16="http://schemas.microsoft.com/office/drawing/2014/main" id="{B4527F23-13FB-254D-BCA4-2DCBC46281E2}"/>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897992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40" name="Text Placeholder 16">
            <a:extLst>
              <a:ext uri="{FF2B5EF4-FFF2-40B4-BE49-F238E27FC236}">
                <a16:creationId xmlns="" xmlns:a16="http://schemas.microsoft.com/office/drawing/2014/main" id="{9017C9CE-89B7-470B-8C95-6EBDF47D0EC7}"/>
              </a:ext>
            </a:extLst>
          </p:cNvPr>
          <p:cNvSpPr>
            <a:spLocks noGrp="1"/>
          </p:cNvSpPr>
          <p:nvPr>
            <p:ph type="body" sz="quarter" idx="47"/>
          </p:nvPr>
        </p:nvSpPr>
        <p:spPr>
          <a:xfrm>
            <a:off x="2411968"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1" name="Text Placeholder 16">
            <a:extLst>
              <a:ext uri="{FF2B5EF4-FFF2-40B4-BE49-F238E27FC236}">
                <a16:creationId xmlns="" xmlns:a16="http://schemas.microsoft.com/office/drawing/2014/main" id="{9AF9C5F1-6C86-47BE-B044-EA30DB5A1F1A}"/>
              </a:ext>
            </a:extLst>
          </p:cNvPr>
          <p:cNvSpPr>
            <a:spLocks noGrp="1"/>
          </p:cNvSpPr>
          <p:nvPr>
            <p:ph type="body" sz="quarter" idx="48"/>
          </p:nvPr>
        </p:nvSpPr>
        <p:spPr>
          <a:xfrm>
            <a:off x="2411968"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12" name="Text Placeholder 16">
            <a:extLst>
              <a:ext uri="{FF2B5EF4-FFF2-40B4-BE49-F238E27FC236}">
                <a16:creationId xmlns="" xmlns:a16="http://schemas.microsoft.com/office/drawing/2014/main" id="{0DFB7F89-1F5D-4FBB-A663-A889137090B1}"/>
              </a:ext>
            </a:extLst>
          </p:cNvPr>
          <p:cNvSpPr>
            <a:spLocks noGrp="1"/>
          </p:cNvSpPr>
          <p:nvPr>
            <p:ph type="body" sz="quarter" idx="17"/>
          </p:nvPr>
        </p:nvSpPr>
        <p:spPr>
          <a:xfrm>
            <a:off x="704462"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13" name="Text Placeholder 16">
            <a:extLst>
              <a:ext uri="{FF2B5EF4-FFF2-40B4-BE49-F238E27FC236}">
                <a16:creationId xmlns="" xmlns:a16="http://schemas.microsoft.com/office/drawing/2014/main" id="{6A2D0410-50A4-41E3-8925-F6BBEFDB1985}"/>
              </a:ext>
            </a:extLst>
          </p:cNvPr>
          <p:cNvSpPr>
            <a:spLocks noGrp="1"/>
          </p:cNvSpPr>
          <p:nvPr>
            <p:ph type="body" sz="quarter" idx="16"/>
          </p:nvPr>
        </p:nvSpPr>
        <p:spPr>
          <a:xfrm>
            <a:off x="704462" y="5071253"/>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cxnSp>
        <p:nvCxnSpPr>
          <p:cNvPr id="47" name="Straight Connector 46">
            <a:extLst>
              <a:ext uri="{FF2B5EF4-FFF2-40B4-BE49-F238E27FC236}">
                <a16:creationId xmlns="" xmlns:a16="http://schemas.microsoft.com/office/drawing/2014/main" id="{B1BDA1CB-142B-4078-9299-74A4C57F4903}"/>
              </a:ext>
            </a:extLst>
          </p:cNvPr>
          <p:cNvCxnSpPr/>
          <p:nvPr userDrawn="1"/>
        </p:nvCxnSpPr>
        <p:spPr>
          <a:xfrm>
            <a:off x="0" y="3203683"/>
            <a:ext cx="1219200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C23DBDF8-97BD-46AC-A957-0D50F13ECB0D}"/>
              </a:ext>
            </a:extLst>
          </p:cNvPr>
          <p:cNvSpPr/>
          <p:nvPr userDrawn="1"/>
        </p:nvSpPr>
        <p:spPr>
          <a:xfrm>
            <a:off x="495300"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49" name="Oval 48">
            <a:extLst>
              <a:ext uri="{FF2B5EF4-FFF2-40B4-BE49-F238E27FC236}">
                <a16:creationId xmlns="" xmlns:a16="http://schemas.microsoft.com/office/drawing/2014/main" id="{66C997D1-9122-4BAD-8CDE-15FDF9F9AF4D}"/>
              </a:ext>
            </a:extLst>
          </p:cNvPr>
          <p:cNvSpPr/>
          <p:nvPr userDrawn="1"/>
        </p:nvSpPr>
        <p:spPr>
          <a:xfrm>
            <a:off x="1952622"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0" name="Oval 49">
            <a:extLst>
              <a:ext uri="{FF2B5EF4-FFF2-40B4-BE49-F238E27FC236}">
                <a16:creationId xmlns="" xmlns:a16="http://schemas.microsoft.com/office/drawing/2014/main" id="{55DA2D53-45F8-4178-9D75-80CCBD9F3493}"/>
              </a:ext>
            </a:extLst>
          </p:cNvPr>
          <p:cNvSpPr/>
          <p:nvPr userDrawn="1"/>
        </p:nvSpPr>
        <p:spPr>
          <a:xfrm>
            <a:off x="3981452"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1" name="Oval 50">
            <a:extLst>
              <a:ext uri="{FF2B5EF4-FFF2-40B4-BE49-F238E27FC236}">
                <a16:creationId xmlns="" xmlns:a16="http://schemas.microsoft.com/office/drawing/2014/main" id="{0AC6F9F0-A49A-48B4-ABE8-6DEB56052EBD}"/>
              </a:ext>
            </a:extLst>
          </p:cNvPr>
          <p:cNvSpPr/>
          <p:nvPr userDrawn="1"/>
        </p:nvSpPr>
        <p:spPr>
          <a:xfrm>
            <a:off x="5438774"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2" name="Oval 51">
            <a:extLst>
              <a:ext uri="{FF2B5EF4-FFF2-40B4-BE49-F238E27FC236}">
                <a16:creationId xmlns="" xmlns:a16="http://schemas.microsoft.com/office/drawing/2014/main" id="{980556F0-EF1C-4300-A2DD-C17E8CA492C4}"/>
              </a:ext>
            </a:extLst>
          </p:cNvPr>
          <p:cNvSpPr/>
          <p:nvPr userDrawn="1"/>
        </p:nvSpPr>
        <p:spPr>
          <a:xfrm>
            <a:off x="7467604"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3" name="Oval 52">
            <a:extLst>
              <a:ext uri="{FF2B5EF4-FFF2-40B4-BE49-F238E27FC236}">
                <a16:creationId xmlns="" xmlns:a16="http://schemas.microsoft.com/office/drawing/2014/main" id="{7CC87C35-F4FF-4141-A5DA-B3F911A6023D}"/>
              </a:ext>
            </a:extLst>
          </p:cNvPr>
          <p:cNvSpPr/>
          <p:nvPr userDrawn="1"/>
        </p:nvSpPr>
        <p:spPr>
          <a:xfrm>
            <a:off x="8924926"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4" name="Oval 53">
            <a:extLst>
              <a:ext uri="{FF2B5EF4-FFF2-40B4-BE49-F238E27FC236}">
                <a16:creationId xmlns="" xmlns:a16="http://schemas.microsoft.com/office/drawing/2014/main" id="{6F68B41F-2DAA-49CD-8A2B-B1A5CCF78BA2}"/>
              </a:ext>
            </a:extLst>
          </p:cNvPr>
          <p:cNvSpPr/>
          <p:nvPr userDrawn="1"/>
        </p:nvSpPr>
        <p:spPr>
          <a:xfrm>
            <a:off x="3059904" y="3025089"/>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5" name="Oval 54">
            <a:extLst>
              <a:ext uri="{FF2B5EF4-FFF2-40B4-BE49-F238E27FC236}">
                <a16:creationId xmlns="" xmlns:a16="http://schemas.microsoft.com/office/drawing/2014/main" id="{C2F76DB5-DDB8-488F-A35E-1BB8913F98EA}"/>
              </a:ext>
            </a:extLst>
          </p:cNvPr>
          <p:cNvSpPr/>
          <p:nvPr userDrawn="1"/>
        </p:nvSpPr>
        <p:spPr>
          <a:xfrm>
            <a:off x="1387923"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6" name="Oval 55">
            <a:extLst>
              <a:ext uri="{FF2B5EF4-FFF2-40B4-BE49-F238E27FC236}">
                <a16:creationId xmlns="" xmlns:a16="http://schemas.microsoft.com/office/drawing/2014/main" id="{6D332115-54B5-4C92-940B-9B505F364B38}"/>
              </a:ext>
            </a:extLst>
          </p:cNvPr>
          <p:cNvSpPr/>
          <p:nvPr userDrawn="1"/>
        </p:nvSpPr>
        <p:spPr>
          <a:xfrm>
            <a:off x="4874075"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7" name="Oval 56">
            <a:extLst>
              <a:ext uri="{FF2B5EF4-FFF2-40B4-BE49-F238E27FC236}">
                <a16:creationId xmlns="" xmlns:a16="http://schemas.microsoft.com/office/drawing/2014/main" id="{6C3884B7-1E26-4EBA-9E6B-8C93D5C3D14D}"/>
              </a:ext>
            </a:extLst>
          </p:cNvPr>
          <p:cNvSpPr/>
          <p:nvPr userDrawn="1"/>
        </p:nvSpPr>
        <p:spPr>
          <a:xfrm>
            <a:off x="8360227"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8" name="Oval 57">
            <a:extLst>
              <a:ext uri="{FF2B5EF4-FFF2-40B4-BE49-F238E27FC236}">
                <a16:creationId xmlns="" xmlns:a16="http://schemas.microsoft.com/office/drawing/2014/main" id="{0ECCC838-09D5-4719-B0B0-E606616F4A58}"/>
              </a:ext>
            </a:extLst>
          </p:cNvPr>
          <p:cNvSpPr/>
          <p:nvPr userDrawn="1"/>
        </p:nvSpPr>
        <p:spPr>
          <a:xfrm>
            <a:off x="6549683" y="3025086"/>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9" name="Oval 58">
            <a:extLst>
              <a:ext uri="{FF2B5EF4-FFF2-40B4-BE49-F238E27FC236}">
                <a16:creationId xmlns="" xmlns:a16="http://schemas.microsoft.com/office/drawing/2014/main" id="{1AE00338-4FBD-42F2-90F1-286190E65252}"/>
              </a:ext>
            </a:extLst>
          </p:cNvPr>
          <p:cNvSpPr/>
          <p:nvPr userDrawn="1"/>
        </p:nvSpPr>
        <p:spPr>
          <a:xfrm>
            <a:off x="10032208" y="3025086"/>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grpSp>
        <p:nvGrpSpPr>
          <p:cNvPr id="72" name="Group 71">
            <a:extLst>
              <a:ext uri="{FF2B5EF4-FFF2-40B4-BE49-F238E27FC236}">
                <a16:creationId xmlns="" xmlns:a16="http://schemas.microsoft.com/office/drawing/2014/main" id="{EC0EEC71-591A-4724-B372-97E6EE433909}"/>
              </a:ext>
            </a:extLst>
          </p:cNvPr>
          <p:cNvGrpSpPr/>
          <p:nvPr userDrawn="1"/>
        </p:nvGrpSpPr>
        <p:grpSpPr>
          <a:xfrm>
            <a:off x="1443035" y="4362620"/>
            <a:ext cx="104774" cy="52387"/>
            <a:chOff x="683419" y="5379244"/>
            <a:chExt cx="180974" cy="90487"/>
          </a:xfrm>
        </p:grpSpPr>
        <p:cxnSp>
          <p:nvCxnSpPr>
            <p:cNvPr id="73" name="Straight Connector 72">
              <a:extLst>
                <a:ext uri="{FF2B5EF4-FFF2-40B4-BE49-F238E27FC236}">
                  <a16:creationId xmlns="" xmlns:a16="http://schemas.microsoft.com/office/drawing/2014/main" id="{5ABDE03F-BC8C-4CC5-BA63-2A4B0D441A47}"/>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EBCC60FA-87AF-45C4-B49E-DDFE96E554EE}"/>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EE84062C-CA37-4F32-8483-BDCECB22C51A}"/>
              </a:ext>
            </a:extLst>
          </p:cNvPr>
          <p:cNvGrpSpPr/>
          <p:nvPr userDrawn="1"/>
        </p:nvGrpSpPr>
        <p:grpSpPr>
          <a:xfrm>
            <a:off x="4929187" y="4352863"/>
            <a:ext cx="104774" cy="52387"/>
            <a:chOff x="683419" y="5379244"/>
            <a:chExt cx="180974" cy="90487"/>
          </a:xfrm>
        </p:grpSpPr>
        <p:cxnSp>
          <p:nvCxnSpPr>
            <p:cNvPr id="78" name="Straight Connector 77">
              <a:extLst>
                <a:ext uri="{FF2B5EF4-FFF2-40B4-BE49-F238E27FC236}">
                  <a16:creationId xmlns="" xmlns:a16="http://schemas.microsoft.com/office/drawing/2014/main" id="{8F79F783-BFA3-4A96-BD80-594BDD4ADDE7}"/>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1425D776-6A3B-4F1D-BC5C-00AF343EE33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 xmlns:a16="http://schemas.microsoft.com/office/drawing/2014/main" id="{37B7F1F6-FD88-4C91-BC34-AAB13CA07A79}"/>
              </a:ext>
            </a:extLst>
          </p:cNvPr>
          <p:cNvGrpSpPr/>
          <p:nvPr userDrawn="1"/>
        </p:nvGrpSpPr>
        <p:grpSpPr>
          <a:xfrm>
            <a:off x="8410961" y="4358233"/>
            <a:ext cx="104774" cy="52387"/>
            <a:chOff x="683419" y="5379244"/>
            <a:chExt cx="180974" cy="90487"/>
          </a:xfrm>
        </p:grpSpPr>
        <p:cxnSp>
          <p:nvCxnSpPr>
            <p:cNvPr id="81" name="Straight Connector 80">
              <a:extLst>
                <a:ext uri="{FF2B5EF4-FFF2-40B4-BE49-F238E27FC236}">
                  <a16:creationId xmlns="" xmlns:a16="http://schemas.microsoft.com/office/drawing/2014/main" id="{A61D603A-E7C6-4CC2-AA5F-EDEB065301F1}"/>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C21E0130-76F2-4615-93B1-4CF230D866D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 xmlns:a16="http://schemas.microsoft.com/office/drawing/2014/main" id="{E07B1EA8-1433-4405-8BEF-47DEFF684DB6}"/>
              </a:ext>
            </a:extLst>
          </p:cNvPr>
          <p:cNvGrpSpPr/>
          <p:nvPr userDrawn="1"/>
        </p:nvGrpSpPr>
        <p:grpSpPr>
          <a:xfrm>
            <a:off x="3179389" y="4671509"/>
            <a:ext cx="104774" cy="52387"/>
            <a:chOff x="683419" y="5379244"/>
            <a:chExt cx="180974" cy="90487"/>
          </a:xfrm>
        </p:grpSpPr>
        <p:cxnSp>
          <p:nvCxnSpPr>
            <p:cNvPr id="91" name="Straight Connector 90">
              <a:extLst>
                <a:ext uri="{FF2B5EF4-FFF2-40B4-BE49-F238E27FC236}">
                  <a16:creationId xmlns="" xmlns:a16="http://schemas.microsoft.com/office/drawing/2014/main" id="{AEA68852-4636-4B55-BF79-E5A81A3E45B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F04D9E7F-277D-479F-93AA-C607B916518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 xmlns:a16="http://schemas.microsoft.com/office/drawing/2014/main" id="{94129AE9-761F-4FC5-8B01-D924AF3DB115}"/>
              </a:ext>
            </a:extLst>
          </p:cNvPr>
          <p:cNvGrpSpPr/>
          <p:nvPr userDrawn="1"/>
        </p:nvGrpSpPr>
        <p:grpSpPr>
          <a:xfrm>
            <a:off x="6672263" y="4671509"/>
            <a:ext cx="104774" cy="52387"/>
            <a:chOff x="683419" y="5379244"/>
            <a:chExt cx="180974" cy="90487"/>
          </a:xfrm>
        </p:grpSpPr>
        <p:cxnSp>
          <p:nvCxnSpPr>
            <p:cNvPr id="100" name="Straight Connector 99">
              <a:extLst>
                <a:ext uri="{FF2B5EF4-FFF2-40B4-BE49-F238E27FC236}">
                  <a16:creationId xmlns="" xmlns:a16="http://schemas.microsoft.com/office/drawing/2014/main" id="{678199B3-C283-4B33-9A07-77734665522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C076238D-F8C8-497A-90FA-A5648E71F8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 xmlns:a16="http://schemas.microsoft.com/office/drawing/2014/main" id="{CDD4793E-0752-4095-83B9-D6469C700BBF}"/>
              </a:ext>
            </a:extLst>
          </p:cNvPr>
          <p:cNvGrpSpPr/>
          <p:nvPr userDrawn="1"/>
        </p:nvGrpSpPr>
        <p:grpSpPr>
          <a:xfrm>
            <a:off x="10158030" y="4668152"/>
            <a:ext cx="104774" cy="52387"/>
            <a:chOff x="683419" y="5379244"/>
            <a:chExt cx="180974" cy="90487"/>
          </a:xfrm>
        </p:grpSpPr>
        <p:cxnSp>
          <p:nvCxnSpPr>
            <p:cNvPr id="122" name="Straight Connector 121">
              <a:extLst>
                <a:ext uri="{FF2B5EF4-FFF2-40B4-BE49-F238E27FC236}">
                  <a16:creationId xmlns="" xmlns:a16="http://schemas.microsoft.com/office/drawing/2014/main" id="{2DC09F61-11E2-408E-9454-C5C7243F98FB}"/>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36A3EA4A-A384-4D05-AC53-B18951C530E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24" name="Arc 123">
            <a:extLst>
              <a:ext uri="{FF2B5EF4-FFF2-40B4-BE49-F238E27FC236}">
                <a16:creationId xmlns="" xmlns:a16="http://schemas.microsoft.com/office/drawing/2014/main" id="{DFD2AB1D-CAFA-4CCE-A317-7CB2A1DD17BF}"/>
              </a:ext>
            </a:extLst>
          </p:cNvPr>
          <p:cNvSpPr/>
          <p:nvPr userDrawn="1"/>
        </p:nvSpPr>
        <p:spPr>
          <a:xfrm>
            <a:off x="2212992" y="2166691"/>
            <a:ext cx="2065378" cy="2065378"/>
          </a:xfrm>
          <a:prstGeom prst="arc">
            <a:avLst>
              <a:gd name="adj1" fmla="val 10795616"/>
              <a:gd name="adj2" fmla="val 21574265"/>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5" name="Arc 124">
            <a:extLst>
              <a:ext uri="{FF2B5EF4-FFF2-40B4-BE49-F238E27FC236}">
                <a16:creationId xmlns="" xmlns:a16="http://schemas.microsoft.com/office/drawing/2014/main" id="{10FAC346-B8F6-4490-8EBB-9E30F633B57B}"/>
              </a:ext>
            </a:extLst>
          </p:cNvPr>
          <p:cNvSpPr/>
          <p:nvPr userDrawn="1"/>
        </p:nvSpPr>
        <p:spPr>
          <a:xfrm>
            <a:off x="4278370" y="2476707"/>
            <a:ext cx="1419152" cy="1419152"/>
          </a:xfrm>
          <a:prstGeom prst="arc">
            <a:avLst>
              <a:gd name="adj1" fmla="val 10781548"/>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6" name="Arc 125">
            <a:extLst>
              <a:ext uri="{FF2B5EF4-FFF2-40B4-BE49-F238E27FC236}">
                <a16:creationId xmlns="" xmlns:a16="http://schemas.microsoft.com/office/drawing/2014/main" id="{CD53A253-6B33-4946-B10E-5F694196ACB3}"/>
              </a:ext>
            </a:extLst>
          </p:cNvPr>
          <p:cNvSpPr/>
          <p:nvPr userDrawn="1"/>
        </p:nvSpPr>
        <p:spPr>
          <a:xfrm>
            <a:off x="797692" y="2476707"/>
            <a:ext cx="1419152" cy="1419152"/>
          </a:xfrm>
          <a:prstGeom prst="arc">
            <a:avLst>
              <a:gd name="adj1" fmla="val 16200234"/>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7" name="Arc 126">
            <a:extLst>
              <a:ext uri="{FF2B5EF4-FFF2-40B4-BE49-F238E27FC236}">
                <a16:creationId xmlns="" xmlns:a16="http://schemas.microsoft.com/office/drawing/2014/main" id="{F43E80BA-AE03-4A7C-AD0A-C3C55BDC3605}"/>
              </a:ext>
            </a:extLst>
          </p:cNvPr>
          <p:cNvSpPr/>
          <p:nvPr userDrawn="1"/>
        </p:nvSpPr>
        <p:spPr>
          <a:xfrm>
            <a:off x="5703152" y="2159470"/>
            <a:ext cx="2065378" cy="2065378"/>
          </a:xfrm>
          <a:prstGeom prst="arc">
            <a:avLst>
              <a:gd name="adj1" fmla="val 10795616"/>
              <a:gd name="adj2" fmla="val 21574265"/>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8" name="Arc 127">
            <a:extLst>
              <a:ext uri="{FF2B5EF4-FFF2-40B4-BE49-F238E27FC236}">
                <a16:creationId xmlns="" xmlns:a16="http://schemas.microsoft.com/office/drawing/2014/main" id="{F722BB23-A465-4956-B64F-696880FA81FF}"/>
              </a:ext>
            </a:extLst>
          </p:cNvPr>
          <p:cNvSpPr/>
          <p:nvPr userDrawn="1"/>
        </p:nvSpPr>
        <p:spPr>
          <a:xfrm>
            <a:off x="7768530" y="2469486"/>
            <a:ext cx="1419152" cy="1419152"/>
          </a:xfrm>
          <a:prstGeom prst="arc">
            <a:avLst>
              <a:gd name="adj1" fmla="val 10781548"/>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9" name="Arc 128">
            <a:extLst>
              <a:ext uri="{FF2B5EF4-FFF2-40B4-BE49-F238E27FC236}">
                <a16:creationId xmlns="" xmlns:a16="http://schemas.microsoft.com/office/drawing/2014/main" id="{DB06E5EA-49AE-4B8D-ADD0-BE72C20C2E6A}"/>
              </a:ext>
            </a:extLst>
          </p:cNvPr>
          <p:cNvSpPr/>
          <p:nvPr userDrawn="1"/>
        </p:nvSpPr>
        <p:spPr>
          <a:xfrm>
            <a:off x="9184427" y="2147253"/>
            <a:ext cx="2065378" cy="2065378"/>
          </a:xfrm>
          <a:prstGeom prst="arc">
            <a:avLst>
              <a:gd name="adj1" fmla="val 10795616"/>
              <a:gd name="adj2" fmla="val 16196936"/>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30" name="Text Placeholder 16">
            <a:extLst>
              <a:ext uri="{FF2B5EF4-FFF2-40B4-BE49-F238E27FC236}">
                <a16:creationId xmlns="" xmlns:a16="http://schemas.microsoft.com/office/drawing/2014/main" id="{28A38C4C-A586-499E-B11E-C5E3482C7EED}"/>
              </a:ext>
            </a:extLst>
          </p:cNvPr>
          <p:cNvSpPr>
            <a:spLocks noGrp="1"/>
          </p:cNvSpPr>
          <p:nvPr>
            <p:ph type="body" sz="quarter" idx="41" hasCustomPrompt="1"/>
          </p:nvPr>
        </p:nvSpPr>
        <p:spPr>
          <a:xfrm>
            <a:off x="780343" y="3199380"/>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1" name="Text Placeholder 16">
            <a:extLst>
              <a:ext uri="{FF2B5EF4-FFF2-40B4-BE49-F238E27FC236}">
                <a16:creationId xmlns="" xmlns:a16="http://schemas.microsoft.com/office/drawing/2014/main" id="{F7AB9C5A-63E3-4FBE-9E73-7462CBBA9C4E}"/>
              </a:ext>
            </a:extLst>
          </p:cNvPr>
          <p:cNvSpPr>
            <a:spLocks noGrp="1"/>
          </p:cNvSpPr>
          <p:nvPr>
            <p:ph type="body" sz="quarter" idx="42" hasCustomPrompt="1"/>
          </p:nvPr>
        </p:nvSpPr>
        <p:spPr>
          <a:xfrm>
            <a:off x="4291867" y="3190776"/>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2" name="Text Placeholder 16">
            <a:extLst>
              <a:ext uri="{FF2B5EF4-FFF2-40B4-BE49-F238E27FC236}">
                <a16:creationId xmlns="" xmlns:a16="http://schemas.microsoft.com/office/drawing/2014/main" id="{D8C15696-597B-4BC4-9FA0-ECF28F831FAD}"/>
              </a:ext>
            </a:extLst>
          </p:cNvPr>
          <p:cNvSpPr>
            <a:spLocks noGrp="1"/>
          </p:cNvSpPr>
          <p:nvPr>
            <p:ph type="body" sz="quarter" idx="43" hasCustomPrompt="1"/>
          </p:nvPr>
        </p:nvSpPr>
        <p:spPr>
          <a:xfrm>
            <a:off x="7753772" y="3190776"/>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3" name="Text Placeholder 16">
            <a:extLst>
              <a:ext uri="{FF2B5EF4-FFF2-40B4-BE49-F238E27FC236}">
                <a16:creationId xmlns="" xmlns:a16="http://schemas.microsoft.com/office/drawing/2014/main" id="{4F7F81FC-94F8-46A0-93A3-42D84D432BEB}"/>
              </a:ext>
            </a:extLst>
          </p:cNvPr>
          <p:cNvSpPr>
            <a:spLocks noGrp="1"/>
          </p:cNvSpPr>
          <p:nvPr>
            <p:ph type="body" sz="quarter" idx="44" hasCustomPrompt="1"/>
          </p:nvPr>
        </p:nvSpPr>
        <p:spPr>
          <a:xfrm>
            <a:off x="2427903" y="3213796"/>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4" name="Text Placeholder 16">
            <a:extLst>
              <a:ext uri="{FF2B5EF4-FFF2-40B4-BE49-F238E27FC236}">
                <a16:creationId xmlns="" xmlns:a16="http://schemas.microsoft.com/office/drawing/2014/main" id="{6558F12A-0D5A-4B82-802B-BEFE101C3A92}"/>
              </a:ext>
            </a:extLst>
          </p:cNvPr>
          <p:cNvSpPr>
            <a:spLocks noGrp="1"/>
          </p:cNvSpPr>
          <p:nvPr>
            <p:ph type="body" sz="quarter" idx="45" hasCustomPrompt="1"/>
          </p:nvPr>
        </p:nvSpPr>
        <p:spPr>
          <a:xfrm>
            <a:off x="5911517" y="3213796"/>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5" name="Text Placeholder 16">
            <a:extLst>
              <a:ext uri="{FF2B5EF4-FFF2-40B4-BE49-F238E27FC236}">
                <a16:creationId xmlns="" xmlns:a16="http://schemas.microsoft.com/office/drawing/2014/main" id="{9EF81F69-3AB9-499C-8DAE-84C8DBF56531}"/>
              </a:ext>
            </a:extLst>
          </p:cNvPr>
          <p:cNvSpPr>
            <a:spLocks noGrp="1"/>
          </p:cNvSpPr>
          <p:nvPr>
            <p:ph type="body" sz="quarter" idx="46" hasCustomPrompt="1"/>
          </p:nvPr>
        </p:nvSpPr>
        <p:spPr>
          <a:xfrm>
            <a:off x="9402555" y="3216591"/>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42" name="Text Placeholder 16">
            <a:extLst>
              <a:ext uri="{FF2B5EF4-FFF2-40B4-BE49-F238E27FC236}">
                <a16:creationId xmlns="" xmlns:a16="http://schemas.microsoft.com/office/drawing/2014/main" id="{C61B5354-6DAA-4047-AC0D-AAAAB501316D}"/>
              </a:ext>
            </a:extLst>
          </p:cNvPr>
          <p:cNvSpPr>
            <a:spLocks noGrp="1"/>
          </p:cNvSpPr>
          <p:nvPr>
            <p:ph type="body" sz="quarter" idx="49"/>
          </p:nvPr>
        </p:nvSpPr>
        <p:spPr>
          <a:xfrm>
            <a:off x="5911517"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3" name="Text Placeholder 16">
            <a:extLst>
              <a:ext uri="{FF2B5EF4-FFF2-40B4-BE49-F238E27FC236}">
                <a16:creationId xmlns="" xmlns:a16="http://schemas.microsoft.com/office/drawing/2014/main" id="{4F1B8C40-E59F-4A32-81E7-D27829917F50}"/>
              </a:ext>
            </a:extLst>
          </p:cNvPr>
          <p:cNvSpPr>
            <a:spLocks noGrp="1"/>
          </p:cNvSpPr>
          <p:nvPr>
            <p:ph type="body" sz="quarter" idx="50"/>
          </p:nvPr>
        </p:nvSpPr>
        <p:spPr>
          <a:xfrm>
            <a:off x="5911517"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4" name="Text Placeholder 16">
            <a:extLst>
              <a:ext uri="{FF2B5EF4-FFF2-40B4-BE49-F238E27FC236}">
                <a16:creationId xmlns="" xmlns:a16="http://schemas.microsoft.com/office/drawing/2014/main" id="{1738C4B6-6B51-452E-890B-CA48609E0D04}"/>
              </a:ext>
            </a:extLst>
          </p:cNvPr>
          <p:cNvSpPr>
            <a:spLocks noGrp="1"/>
          </p:cNvSpPr>
          <p:nvPr>
            <p:ph type="body" sz="quarter" idx="51"/>
          </p:nvPr>
        </p:nvSpPr>
        <p:spPr>
          <a:xfrm>
            <a:off x="4162347"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5" name="Text Placeholder 16">
            <a:extLst>
              <a:ext uri="{FF2B5EF4-FFF2-40B4-BE49-F238E27FC236}">
                <a16:creationId xmlns="" xmlns:a16="http://schemas.microsoft.com/office/drawing/2014/main" id="{A51828D3-1F7E-4E23-BEFA-A50E121FBE56}"/>
              </a:ext>
            </a:extLst>
          </p:cNvPr>
          <p:cNvSpPr>
            <a:spLocks noGrp="1"/>
          </p:cNvSpPr>
          <p:nvPr>
            <p:ph type="body" sz="quarter" idx="52"/>
          </p:nvPr>
        </p:nvSpPr>
        <p:spPr>
          <a:xfrm>
            <a:off x="4162347" y="5071253"/>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6" name="Text Placeholder 16">
            <a:extLst>
              <a:ext uri="{FF2B5EF4-FFF2-40B4-BE49-F238E27FC236}">
                <a16:creationId xmlns="" xmlns:a16="http://schemas.microsoft.com/office/drawing/2014/main" id="{237FDDA6-3873-4171-98EC-E8A6F401A191}"/>
              </a:ext>
            </a:extLst>
          </p:cNvPr>
          <p:cNvSpPr>
            <a:spLocks noGrp="1"/>
          </p:cNvSpPr>
          <p:nvPr>
            <p:ph type="body" sz="quarter" idx="53"/>
          </p:nvPr>
        </p:nvSpPr>
        <p:spPr>
          <a:xfrm>
            <a:off x="9402555"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7" name="Text Placeholder 16">
            <a:extLst>
              <a:ext uri="{FF2B5EF4-FFF2-40B4-BE49-F238E27FC236}">
                <a16:creationId xmlns="" xmlns:a16="http://schemas.microsoft.com/office/drawing/2014/main" id="{23A03293-E642-47DB-9D65-C426555FD10C}"/>
              </a:ext>
            </a:extLst>
          </p:cNvPr>
          <p:cNvSpPr>
            <a:spLocks noGrp="1"/>
          </p:cNvSpPr>
          <p:nvPr>
            <p:ph type="body" sz="quarter" idx="54"/>
          </p:nvPr>
        </p:nvSpPr>
        <p:spPr>
          <a:xfrm>
            <a:off x="9402555"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8" name="Text Placeholder 16">
            <a:extLst>
              <a:ext uri="{FF2B5EF4-FFF2-40B4-BE49-F238E27FC236}">
                <a16:creationId xmlns="" xmlns:a16="http://schemas.microsoft.com/office/drawing/2014/main" id="{941B1309-164C-4554-9DBD-D47BF9461E2D}"/>
              </a:ext>
            </a:extLst>
          </p:cNvPr>
          <p:cNvSpPr>
            <a:spLocks noGrp="1"/>
          </p:cNvSpPr>
          <p:nvPr>
            <p:ph type="body" sz="quarter" idx="55"/>
          </p:nvPr>
        </p:nvSpPr>
        <p:spPr>
          <a:xfrm>
            <a:off x="7658704"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9" name="Text Placeholder 16">
            <a:extLst>
              <a:ext uri="{FF2B5EF4-FFF2-40B4-BE49-F238E27FC236}">
                <a16:creationId xmlns="" xmlns:a16="http://schemas.microsoft.com/office/drawing/2014/main" id="{9AEBC5D4-7525-4D76-AF27-503209C388B6}"/>
              </a:ext>
            </a:extLst>
          </p:cNvPr>
          <p:cNvSpPr>
            <a:spLocks noGrp="1"/>
          </p:cNvSpPr>
          <p:nvPr>
            <p:ph type="body" sz="quarter" idx="56"/>
          </p:nvPr>
        </p:nvSpPr>
        <p:spPr>
          <a:xfrm>
            <a:off x="7658704" y="4997322"/>
            <a:ext cx="1569484" cy="381708"/>
          </a:xfrm>
          <a:prstGeom prst="rect">
            <a:avLst/>
          </a:prstGeom>
        </p:spPr>
        <p:txBody>
          <a:bodyPr wrap="square" anchor="b">
            <a:spAutoFit/>
          </a:bodyPr>
          <a:lstStyle>
            <a:lvl1pPr marL="0" indent="0" algn="ctr">
              <a:lnSpc>
                <a:spcPct val="15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0">
            <a:extLst>
              <a:ext uri="{FF2B5EF4-FFF2-40B4-BE49-F238E27FC236}">
                <a16:creationId xmlns="" xmlns:a16="http://schemas.microsoft.com/office/drawing/2014/main" id="{3ECE5541-EAE0-3C41-B9A3-7BAC4BF389B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61" name="Text Placeholder 10">
            <a:extLst>
              <a:ext uri="{FF2B5EF4-FFF2-40B4-BE49-F238E27FC236}">
                <a16:creationId xmlns="" xmlns:a16="http://schemas.microsoft.com/office/drawing/2014/main" id="{EB61601A-1897-444E-8E51-29FDD31C2F3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0724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ur Team 6">
    <p:spTree>
      <p:nvGrpSpPr>
        <p:cNvPr id="1" name=""/>
        <p:cNvGrpSpPr/>
        <p:nvPr/>
      </p:nvGrpSpPr>
      <p:grpSpPr>
        <a:xfrm>
          <a:off x="0" y="0"/>
          <a:ext cx="0" cy="0"/>
          <a:chOff x="0" y="0"/>
          <a:chExt cx="0" cy="0"/>
        </a:xfrm>
      </p:grpSpPr>
      <p:sp>
        <p:nvSpPr>
          <p:cNvPr id="88" name="AutoShape 1">
            <a:extLst>
              <a:ext uri="{FF2B5EF4-FFF2-40B4-BE49-F238E27FC236}">
                <a16:creationId xmlns="" xmlns:a16="http://schemas.microsoft.com/office/drawing/2014/main" id="{1C5275CD-974F-454D-A11D-E06EEE16B27A}"/>
              </a:ext>
            </a:extLst>
          </p:cNvPr>
          <p:cNvSpPr>
            <a:spLocks/>
          </p:cNvSpPr>
          <p:nvPr userDrawn="1"/>
        </p:nvSpPr>
        <p:spPr bwMode="auto">
          <a:xfrm rot="9469495">
            <a:off x="821843" y="1889544"/>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216" name="AutoShape 1">
            <a:extLst>
              <a:ext uri="{FF2B5EF4-FFF2-40B4-BE49-F238E27FC236}">
                <a16:creationId xmlns="" xmlns:a16="http://schemas.microsoft.com/office/drawing/2014/main" id="{87D8EBA3-A72E-B441-8429-98427B0C938E}"/>
              </a:ext>
            </a:extLst>
          </p:cNvPr>
          <p:cNvSpPr>
            <a:spLocks/>
          </p:cNvSpPr>
          <p:nvPr userDrawn="1"/>
        </p:nvSpPr>
        <p:spPr bwMode="auto">
          <a:xfrm rot="9469495">
            <a:off x="6700273" y="1889544"/>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235" name="AutoShape 1">
            <a:extLst>
              <a:ext uri="{FF2B5EF4-FFF2-40B4-BE49-F238E27FC236}">
                <a16:creationId xmlns="" xmlns:a16="http://schemas.microsoft.com/office/drawing/2014/main" id="{942B5CA3-40E5-0748-9AD0-00E561960555}"/>
              </a:ext>
            </a:extLst>
          </p:cNvPr>
          <p:cNvSpPr>
            <a:spLocks/>
          </p:cNvSpPr>
          <p:nvPr userDrawn="1"/>
        </p:nvSpPr>
        <p:spPr bwMode="auto">
          <a:xfrm rot="9469495">
            <a:off x="821844" y="4408458"/>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254" name="AutoShape 1">
            <a:extLst>
              <a:ext uri="{FF2B5EF4-FFF2-40B4-BE49-F238E27FC236}">
                <a16:creationId xmlns="" xmlns:a16="http://schemas.microsoft.com/office/drawing/2014/main" id="{BDD90E49-CE61-8E46-8EE7-13F73FC1F318}"/>
              </a:ext>
            </a:extLst>
          </p:cNvPr>
          <p:cNvSpPr>
            <a:spLocks/>
          </p:cNvSpPr>
          <p:nvPr userDrawn="1"/>
        </p:nvSpPr>
        <p:spPr bwMode="auto">
          <a:xfrm rot="9469495">
            <a:off x="6700274" y="4408458"/>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21759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s 7">
    <p:spTree>
      <p:nvGrpSpPr>
        <p:cNvPr id="1" name=""/>
        <p:cNvGrpSpPr/>
        <p:nvPr/>
      </p:nvGrpSpPr>
      <p:grpSpPr>
        <a:xfrm>
          <a:off x="0" y="0"/>
          <a:ext cx="0" cy="0"/>
          <a:chOff x="0" y="0"/>
          <a:chExt cx="0" cy="0"/>
        </a:xfrm>
      </p:grpSpPr>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2417724"/>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156716"/>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467019AE-015D-4BDD-81F7-7588ADFCA479}"/>
              </a:ext>
            </a:extLst>
          </p:cNvPr>
          <p:cNvSpPr>
            <a:spLocks noGrp="1"/>
          </p:cNvSpPr>
          <p:nvPr>
            <p:ph type="body" sz="quarter" idx="27"/>
          </p:nvPr>
        </p:nvSpPr>
        <p:spPr>
          <a:xfrm>
            <a:off x="1092618" y="3935567"/>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4" name="Text Placeholder 16">
            <a:extLst>
              <a:ext uri="{FF2B5EF4-FFF2-40B4-BE49-F238E27FC236}">
                <a16:creationId xmlns="" xmlns:a16="http://schemas.microsoft.com/office/drawing/2014/main" id="{8AF2D642-3D5A-40EE-ABE2-BCE937A70353}"/>
              </a:ext>
            </a:extLst>
          </p:cNvPr>
          <p:cNvSpPr>
            <a:spLocks noGrp="1"/>
          </p:cNvSpPr>
          <p:nvPr>
            <p:ph type="body" sz="quarter" idx="28"/>
          </p:nvPr>
        </p:nvSpPr>
        <p:spPr>
          <a:xfrm>
            <a:off x="1092619" y="367455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80C81F38-A5D2-4553-AF4F-39C0E968EAC3}"/>
              </a:ext>
            </a:extLst>
          </p:cNvPr>
          <p:cNvSpPr>
            <a:spLocks noGrp="1"/>
          </p:cNvSpPr>
          <p:nvPr>
            <p:ph type="body" sz="quarter" idx="29"/>
          </p:nvPr>
        </p:nvSpPr>
        <p:spPr>
          <a:xfrm>
            <a:off x="1085962" y="5417862"/>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6" name="Text Placeholder 16">
            <a:extLst>
              <a:ext uri="{FF2B5EF4-FFF2-40B4-BE49-F238E27FC236}">
                <a16:creationId xmlns="" xmlns:a16="http://schemas.microsoft.com/office/drawing/2014/main" id="{D3FB1DC4-79F5-4BCD-A279-C0BAAD7F090F}"/>
              </a:ext>
            </a:extLst>
          </p:cNvPr>
          <p:cNvSpPr>
            <a:spLocks noGrp="1"/>
          </p:cNvSpPr>
          <p:nvPr>
            <p:ph type="body" sz="quarter" idx="30"/>
          </p:nvPr>
        </p:nvSpPr>
        <p:spPr>
          <a:xfrm>
            <a:off x="1085963" y="5156854"/>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2417724"/>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156716"/>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4E8D125D-D361-4002-81AD-52B484E2A6B2}"/>
              </a:ext>
            </a:extLst>
          </p:cNvPr>
          <p:cNvSpPr>
            <a:spLocks noGrp="1"/>
          </p:cNvSpPr>
          <p:nvPr>
            <p:ph type="body" sz="quarter" idx="33"/>
          </p:nvPr>
        </p:nvSpPr>
        <p:spPr>
          <a:xfrm>
            <a:off x="7864088" y="3935567"/>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07D9CA96-2D07-40A0-A383-55CEABDED4D0}"/>
              </a:ext>
            </a:extLst>
          </p:cNvPr>
          <p:cNvSpPr>
            <a:spLocks noGrp="1"/>
          </p:cNvSpPr>
          <p:nvPr>
            <p:ph type="body" sz="quarter" idx="34"/>
          </p:nvPr>
        </p:nvSpPr>
        <p:spPr>
          <a:xfrm>
            <a:off x="7864089" y="367455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71" name="Text Placeholder 16">
            <a:extLst>
              <a:ext uri="{FF2B5EF4-FFF2-40B4-BE49-F238E27FC236}">
                <a16:creationId xmlns="" xmlns:a16="http://schemas.microsoft.com/office/drawing/2014/main" id="{BAC84D1D-AFE7-4ADA-976E-22E938C7A1AC}"/>
              </a:ext>
            </a:extLst>
          </p:cNvPr>
          <p:cNvSpPr>
            <a:spLocks noGrp="1"/>
          </p:cNvSpPr>
          <p:nvPr>
            <p:ph type="body" sz="quarter" idx="35"/>
          </p:nvPr>
        </p:nvSpPr>
        <p:spPr>
          <a:xfrm>
            <a:off x="7857432" y="5417862"/>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2" name="Text Placeholder 16">
            <a:extLst>
              <a:ext uri="{FF2B5EF4-FFF2-40B4-BE49-F238E27FC236}">
                <a16:creationId xmlns="" xmlns:a16="http://schemas.microsoft.com/office/drawing/2014/main" id="{BB482A87-D5CB-4B61-BCC1-179E5B1FE711}"/>
              </a:ext>
            </a:extLst>
          </p:cNvPr>
          <p:cNvSpPr>
            <a:spLocks noGrp="1"/>
          </p:cNvSpPr>
          <p:nvPr>
            <p:ph type="body" sz="quarter" idx="36"/>
          </p:nvPr>
        </p:nvSpPr>
        <p:spPr>
          <a:xfrm>
            <a:off x="7857433" y="5156854"/>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978946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Rectangle: Rounded Corners 28">
            <a:extLst>
              <a:ext uri="{FF2B5EF4-FFF2-40B4-BE49-F238E27FC236}">
                <a16:creationId xmlns="" xmlns:a16="http://schemas.microsoft.com/office/drawing/2014/main" id="{11454A88-CF62-4832-8599-80EDFB056D53}"/>
              </a:ext>
            </a:extLst>
          </p:cNvPr>
          <p:cNvSpPr/>
          <p:nvPr userDrawn="1"/>
        </p:nvSpPr>
        <p:spPr>
          <a:xfrm>
            <a:off x="733425" y="348557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0" name="Rectangle: Top Corners Rounded 29">
            <a:extLst>
              <a:ext uri="{FF2B5EF4-FFF2-40B4-BE49-F238E27FC236}">
                <a16:creationId xmlns="" xmlns:a16="http://schemas.microsoft.com/office/drawing/2014/main" id="{AABCF68E-B190-4383-920F-21139912AA8E}"/>
              </a:ext>
            </a:extLst>
          </p:cNvPr>
          <p:cNvSpPr/>
          <p:nvPr userDrawn="1"/>
        </p:nvSpPr>
        <p:spPr>
          <a:xfrm rot="5400000">
            <a:off x="4344175" y="3424336"/>
            <a:ext cx="1357009" cy="1255955"/>
          </a:xfrm>
          <a:prstGeom prst="round2SameRect">
            <a:avLst>
              <a:gd name="adj1" fmla="val 50000"/>
              <a:gd name="adj2" fmla="val 10997"/>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1" name="Oval 30">
            <a:extLst>
              <a:ext uri="{FF2B5EF4-FFF2-40B4-BE49-F238E27FC236}">
                <a16:creationId xmlns="" xmlns:a16="http://schemas.microsoft.com/office/drawing/2014/main" id="{858D55B8-C9AC-4881-B491-B2EF391DBFF5}"/>
              </a:ext>
            </a:extLst>
          </p:cNvPr>
          <p:cNvSpPr/>
          <p:nvPr userDrawn="1"/>
        </p:nvSpPr>
        <p:spPr>
          <a:xfrm>
            <a:off x="5489454" y="3887780"/>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Rectangle: Rounded Corners 31">
            <a:extLst>
              <a:ext uri="{FF2B5EF4-FFF2-40B4-BE49-F238E27FC236}">
                <a16:creationId xmlns="" xmlns:a16="http://schemas.microsoft.com/office/drawing/2014/main" id="{517988C6-C15F-4B95-889A-60AB9B090392}"/>
              </a:ext>
            </a:extLst>
          </p:cNvPr>
          <p:cNvSpPr/>
          <p:nvPr userDrawn="1"/>
        </p:nvSpPr>
        <p:spPr>
          <a:xfrm>
            <a:off x="733425" y="498636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3" name="Rectangle: Top Corners Rounded 32">
            <a:extLst>
              <a:ext uri="{FF2B5EF4-FFF2-40B4-BE49-F238E27FC236}">
                <a16:creationId xmlns="" xmlns:a16="http://schemas.microsoft.com/office/drawing/2014/main" id="{928D66EE-6928-41AC-9705-CC93732461AA}"/>
              </a:ext>
            </a:extLst>
          </p:cNvPr>
          <p:cNvSpPr/>
          <p:nvPr userDrawn="1"/>
        </p:nvSpPr>
        <p:spPr>
          <a:xfrm rot="5400000">
            <a:off x="4344175" y="4925126"/>
            <a:ext cx="1357009" cy="1255955"/>
          </a:xfrm>
          <a:prstGeom prst="round2SameRect">
            <a:avLst>
              <a:gd name="adj1" fmla="val 50000"/>
              <a:gd name="adj2" fmla="val 10617"/>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4" name="Oval 33">
            <a:extLst>
              <a:ext uri="{FF2B5EF4-FFF2-40B4-BE49-F238E27FC236}">
                <a16:creationId xmlns="" xmlns:a16="http://schemas.microsoft.com/office/drawing/2014/main" id="{3BCBF811-FB25-455E-9AFF-3F064244A392}"/>
              </a:ext>
            </a:extLst>
          </p:cNvPr>
          <p:cNvSpPr/>
          <p:nvPr userDrawn="1"/>
        </p:nvSpPr>
        <p:spPr>
          <a:xfrm>
            <a:off x="5489454" y="5388570"/>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8" name="Rectangle: Rounded Corners 37">
            <a:extLst>
              <a:ext uri="{FF2B5EF4-FFF2-40B4-BE49-F238E27FC236}">
                <a16:creationId xmlns="" xmlns:a16="http://schemas.microsoft.com/office/drawing/2014/main" id="{994A3BBA-CD13-4224-932F-3FF37D6D9CC3}"/>
              </a:ext>
            </a:extLst>
          </p:cNvPr>
          <p:cNvSpPr/>
          <p:nvPr userDrawn="1"/>
        </p:nvSpPr>
        <p:spPr>
          <a:xfrm rot="10800000">
            <a:off x="6667747" y="348557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9" name="Rectangle: Top Corners Rounded 38">
            <a:extLst>
              <a:ext uri="{FF2B5EF4-FFF2-40B4-BE49-F238E27FC236}">
                <a16:creationId xmlns="" xmlns:a16="http://schemas.microsoft.com/office/drawing/2014/main" id="{AE2A4017-FB6F-416F-A142-AAACCFEFA67C}"/>
              </a:ext>
            </a:extLst>
          </p:cNvPr>
          <p:cNvSpPr/>
          <p:nvPr userDrawn="1"/>
        </p:nvSpPr>
        <p:spPr>
          <a:xfrm rot="16200000">
            <a:off x="6449360" y="3424336"/>
            <a:ext cx="1357009" cy="1255955"/>
          </a:xfrm>
          <a:prstGeom prst="round2SameRect">
            <a:avLst>
              <a:gd name="adj1" fmla="val 50000"/>
              <a:gd name="adj2" fmla="val 12134"/>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40" name="Oval 39">
            <a:extLst>
              <a:ext uri="{FF2B5EF4-FFF2-40B4-BE49-F238E27FC236}">
                <a16:creationId xmlns="" xmlns:a16="http://schemas.microsoft.com/office/drawing/2014/main" id="{99CCDCFC-58CF-430E-B72C-941C6B90F0CE}"/>
              </a:ext>
            </a:extLst>
          </p:cNvPr>
          <p:cNvSpPr/>
          <p:nvPr userDrawn="1"/>
        </p:nvSpPr>
        <p:spPr>
          <a:xfrm>
            <a:off x="6346561" y="3887783"/>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1" name="Rectangle: Rounded Corners 40">
            <a:extLst>
              <a:ext uri="{FF2B5EF4-FFF2-40B4-BE49-F238E27FC236}">
                <a16:creationId xmlns="" xmlns:a16="http://schemas.microsoft.com/office/drawing/2014/main" id="{12D9D441-7701-4AA0-AC91-1333AD43D3DD}"/>
              </a:ext>
            </a:extLst>
          </p:cNvPr>
          <p:cNvSpPr/>
          <p:nvPr userDrawn="1"/>
        </p:nvSpPr>
        <p:spPr>
          <a:xfrm rot="10800000">
            <a:off x="6667747" y="498636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2" name="Rectangle: Top Corners Rounded 41">
            <a:extLst>
              <a:ext uri="{FF2B5EF4-FFF2-40B4-BE49-F238E27FC236}">
                <a16:creationId xmlns="" xmlns:a16="http://schemas.microsoft.com/office/drawing/2014/main" id="{B66DAA58-4F95-4543-941D-79D389EF906E}"/>
              </a:ext>
            </a:extLst>
          </p:cNvPr>
          <p:cNvSpPr/>
          <p:nvPr userDrawn="1"/>
        </p:nvSpPr>
        <p:spPr>
          <a:xfrm rot="16200000">
            <a:off x="6449360" y="4925126"/>
            <a:ext cx="1357009" cy="1255955"/>
          </a:xfrm>
          <a:prstGeom prst="round2SameRect">
            <a:avLst>
              <a:gd name="adj1" fmla="val 50000"/>
              <a:gd name="adj2" fmla="val 1289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45" name="Oval 44">
            <a:extLst>
              <a:ext uri="{FF2B5EF4-FFF2-40B4-BE49-F238E27FC236}">
                <a16:creationId xmlns="" xmlns:a16="http://schemas.microsoft.com/office/drawing/2014/main" id="{F73F2486-FA25-409A-96C2-83C2D3C3C204}"/>
              </a:ext>
            </a:extLst>
          </p:cNvPr>
          <p:cNvSpPr/>
          <p:nvPr userDrawn="1"/>
        </p:nvSpPr>
        <p:spPr>
          <a:xfrm>
            <a:off x="6346561" y="5388573"/>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963ABF9F-F8F9-42BE-B50D-D7DE9C221E64}"/>
              </a:ext>
            </a:extLst>
          </p:cNvPr>
          <p:cNvCxnSpPr>
            <a:cxnSpLocks/>
          </p:cNvCxnSpPr>
          <p:nvPr userDrawn="1"/>
        </p:nvCxnSpPr>
        <p:spPr>
          <a:xfrm>
            <a:off x="5924761" y="4052311"/>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FF1F6ECF-51EF-4C92-BCF3-86AA54EB5D8A}"/>
              </a:ext>
            </a:extLst>
          </p:cNvPr>
          <p:cNvCxnSpPr>
            <a:cxnSpLocks/>
          </p:cNvCxnSpPr>
          <p:nvPr userDrawn="1"/>
        </p:nvCxnSpPr>
        <p:spPr>
          <a:xfrm>
            <a:off x="5924761" y="5556068"/>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A8E9EA5-A887-45D4-BB96-FC5FC782123C}"/>
              </a:ext>
            </a:extLst>
          </p:cNvPr>
          <p:cNvCxnSpPr>
            <a:cxnSpLocks/>
          </p:cNvCxnSpPr>
          <p:nvPr userDrawn="1"/>
        </p:nvCxnSpPr>
        <p:spPr>
          <a:xfrm>
            <a:off x="6093156" y="2745952"/>
            <a:ext cx="0" cy="1214239"/>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0F7F5647-4C87-42F3-8929-4E3B032DE76C}"/>
              </a:ext>
            </a:extLst>
          </p:cNvPr>
          <p:cNvCxnSpPr>
            <a:cxnSpLocks/>
          </p:cNvCxnSpPr>
          <p:nvPr userDrawn="1"/>
        </p:nvCxnSpPr>
        <p:spPr>
          <a:xfrm>
            <a:off x="6093156" y="4229543"/>
            <a:ext cx="0" cy="1214239"/>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2417724"/>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156716"/>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467019AE-015D-4BDD-81F7-7588ADFCA479}"/>
              </a:ext>
            </a:extLst>
          </p:cNvPr>
          <p:cNvSpPr>
            <a:spLocks noGrp="1"/>
          </p:cNvSpPr>
          <p:nvPr>
            <p:ph type="body" sz="quarter" idx="27"/>
          </p:nvPr>
        </p:nvSpPr>
        <p:spPr>
          <a:xfrm>
            <a:off x="1092618" y="3935567"/>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4" name="Text Placeholder 16">
            <a:extLst>
              <a:ext uri="{FF2B5EF4-FFF2-40B4-BE49-F238E27FC236}">
                <a16:creationId xmlns="" xmlns:a16="http://schemas.microsoft.com/office/drawing/2014/main" id="{8AF2D642-3D5A-40EE-ABE2-BCE937A70353}"/>
              </a:ext>
            </a:extLst>
          </p:cNvPr>
          <p:cNvSpPr>
            <a:spLocks noGrp="1"/>
          </p:cNvSpPr>
          <p:nvPr>
            <p:ph type="body" sz="quarter" idx="28"/>
          </p:nvPr>
        </p:nvSpPr>
        <p:spPr>
          <a:xfrm>
            <a:off x="1092619" y="367455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80C81F38-A5D2-4553-AF4F-39C0E968EAC3}"/>
              </a:ext>
            </a:extLst>
          </p:cNvPr>
          <p:cNvSpPr>
            <a:spLocks noGrp="1"/>
          </p:cNvSpPr>
          <p:nvPr>
            <p:ph type="body" sz="quarter" idx="29"/>
          </p:nvPr>
        </p:nvSpPr>
        <p:spPr>
          <a:xfrm>
            <a:off x="1085962" y="5417862"/>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6" name="Text Placeholder 16">
            <a:extLst>
              <a:ext uri="{FF2B5EF4-FFF2-40B4-BE49-F238E27FC236}">
                <a16:creationId xmlns="" xmlns:a16="http://schemas.microsoft.com/office/drawing/2014/main" id="{D3FB1DC4-79F5-4BCD-A279-C0BAAD7F090F}"/>
              </a:ext>
            </a:extLst>
          </p:cNvPr>
          <p:cNvSpPr>
            <a:spLocks noGrp="1"/>
          </p:cNvSpPr>
          <p:nvPr>
            <p:ph type="body" sz="quarter" idx="30"/>
          </p:nvPr>
        </p:nvSpPr>
        <p:spPr>
          <a:xfrm>
            <a:off x="1085963" y="5156854"/>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2417724"/>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156716"/>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4E8D125D-D361-4002-81AD-52B484E2A6B2}"/>
              </a:ext>
            </a:extLst>
          </p:cNvPr>
          <p:cNvSpPr>
            <a:spLocks noGrp="1"/>
          </p:cNvSpPr>
          <p:nvPr>
            <p:ph type="body" sz="quarter" idx="33"/>
          </p:nvPr>
        </p:nvSpPr>
        <p:spPr>
          <a:xfrm>
            <a:off x="7864088" y="3935567"/>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07D9CA96-2D07-40A0-A383-55CEABDED4D0}"/>
              </a:ext>
            </a:extLst>
          </p:cNvPr>
          <p:cNvSpPr>
            <a:spLocks noGrp="1"/>
          </p:cNvSpPr>
          <p:nvPr>
            <p:ph type="body" sz="quarter" idx="34"/>
          </p:nvPr>
        </p:nvSpPr>
        <p:spPr>
          <a:xfrm>
            <a:off x="7864089" y="367455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71" name="Text Placeholder 16">
            <a:extLst>
              <a:ext uri="{FF2B5EF4-FFF2-40B4-BE49-F238E27FC236}">
                <a16:creationId xmlns="" xmlns:a16="http://schemas.microsoft.com/office/drawing/2014/main" id="{BAC84D1D-AFE7-4ADA-976E-22E938C7A1AC}"/>
              </a:ext>
            </a:extLst>
          </p:cNvPr>
          <p:cNvSpPr>
            <a:spLocks noGrp="1"/>
          </p:cNvSpPr>
          <p:nvPr>
            <p:ph type="body" sz="quarter" idx="35"/>
          </p:nvPr>
        </p:nvSpPr>
        <p:spPr>
          <a:xfrm>
            <a:off x="7857432" y="5417862"/>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2" name="Text Placeholder 16">
            <a:extLst>
              <a:ext uri="{FF2B5EF4-FFF2-40B4-BE49-F238E27FC236}">
                <a16:creationId xmlns="" xmlns:a16="http://schemas.microsoft.com/office/drawing/2014/main" id="{BB482A87-D5CB-4B61-BCC1-179E5B1FE711}"/>
              </a:ext>
            </a:extLst>
          </p:cNvPr>
          <p:cNvSpPr>
            <a:spLocks noGrp="1"/>
          </p:cNvSpPr>
          <p:nvPr>
            <p:ph type="body" sz="quarter" idx="36"/>
          </p:nvPr>
        </p:nvSpPr>
        <p:spPr>
          <a:xfrm>
            <a:off x="7857433" y="5156854"/>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663748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tx2"/>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tx2"/>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3401955"/>
            <a:ext cx="3202496" cy="338554"/>
          </a:xfrm>
          <a:prstGeom prst="rect">
            <a:avLst/>
          </a:prstGeom>
        </p:spPr>
        <p:txBody>
          <a:bodyPr wrap="square">
            <a:spAutoFit/>
          </a:bodyPr>
          <a:lstStyle>
            <a:lvl1pPr marL="0" indent="0" algn="r">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39316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3401955"/>
            <a:ext cx="3202496" cy="338554"/>
          </a:xfrm>
          <a:prstGeom prst="rect">
            <a:avLst/>
          </a:prstGeom>
        </p:spPr>
        <p:txBody>
          <a:bodyPr wrap="square">
            <a:spAutoFit/>
          </a:bodyPr>
          <a:lstStyle>
            <a:lvl1pPr marL="0" indent="0" algn="l">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39316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cxnSp>
        <p:nvCxnSpPr>
          <p:cNvPr id="47" name="Straight Connector 46">
            <a:extLst>
              <a:ext uri="{FF2B5EF4-FFF2-40B4-BE49-F238E27FC236}">
                <a16:creationId xmlns="" xmlns:a16="http://schemas.microsoft.com/office/drawing/2014/main" id="{6F4060DD-D1B8-F24C-B432-334DFBE22A0F}"/>
              </a:ext>
            </a:extLst>
          </p:cNvPr>
          <p:cNvCxnSpPr>
            <a:cxnSpLocks/>
          </p:cNvCxnSpPr>
          <p:nvPr userDrawn="1"/>
        </p:nvCxnSpPr>
        <p:spPr>
          <a:xfrm>
            <a:off x="6093156" y="2745952"/>
            <a:ext cx="0" cy="3769148"/>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68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fographics 3">
    <p:spTree>
      <p:nvGrpSpPr>
        <p:cNvPr id="1" name=""/>
        <p:cNvGrpSpPr/>
        <p:nvPr/>
      </p:nvGrpSpPr>
      <p:grpSpPr>
        <a:xfrm>
          <a:off x="0" y="0"/>
          <a:ext cx="0" cy="0"/>
          <a:chOff x="0" y="0"/>
          <a:chExt cx="0" cy="0"/>
        </a:xfrm>
      </p:grpSpPr>
      <p:sp>
        <p:nvSpPr>
          <p:cNvPr id="41" name="Oval 40">
            <a:extLst>
              <a:ext uri="{FF2B5EF4-FFF2-40B4-BE49-F238E27FC236}">
                <a16:creationId xmlns="" xmlns:a16="http://schemas.microsoft.com/office/drawing/2014/main" id="{32D755EB-9FFF-4A6A-9EA2-624A300B057A}"/>
              </a:ext>
            </a:extLst>
          </p:cNvPr>
          <p:cNvSpPr/>
          <p:nvPr userDrawn="1"/>
        </p:nvSpPr>
        <p:spPr>
          <a:xfrm>
            <a:off x="3584852"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2" name="Oval 41">
            <a:extLst>
              <a:ext uri="{FF2B5EF4-FFF2-40B4-BE49-F238E27FC236}">
                <a16:creationId xmlns="" xmlns:a16="http://schemas.microsoft.com/office/drawing/2014/main" id="{F3C51C84-9434-4D41-9EBA-B31823AACB78}"/>
              </a:ext>
            </a:extLst>
          </p:cNvPr>
          <p:cNvSpPr/>
          <p:nvPr userDrawn="1"/>
        </p:nvSpPr>
        <p:spPr>
          <a:xfrm>
            <a:off x="1813202"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3" name="Oval 42">
            <a:extLst>
              <a:ext uri="{FF2B5EF4-FFF2-40B4-BE49-F238E27FC236}">
                <a16:creationId xmlns="" xmlns:a16="http://schemas.microsoft.com/office/drawing/2014/main" id="{B289FF5C-F667-4813-AE0E-37EB55D50F26}"/>
              </a:ext>
            </a:extLst>
          </p:cNvPr>
          <p:cNvSpPr/>
          <p:nvPr userDrawn="1"/>
        </p:nvSpPr>
        <p:spPr>
          <a:xfrm>
            <a:off x="5354346" y="43034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4" name="Oval 43">
            <a:extLst>
              <a:ext uri="{FF2B5EF4-FFF2-40B4-BE49-F238E27FC236}">
                <a16:creationId xmlns="" xmlns:a16="http://schemas.microsoft.com/office/drawing/2014/main" id="{65EBBE94-C9BC-40CF-9279-6A58E6E2E301}"/>
              </a:ext>
            </a:extLst>
          </p:cNvPr>
          <p:cNvSpPr/>
          <p:nvPr userDrawn="1"/>
        </p:nvSpPr>
        <p:spPr>
          <a:xfrm>
            <a:off x="7128152" y="43161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47" name="Oval 46">
            <a:extLst>
              <a:ext uri="{FF2B5EF4-FFF2-40B4-BE49-F238E27FC236}">
                <a16:creationId xmlns="" xmlns:a16="http://schemas.microsoft.com/office/drawing/2014/main" id="{60B6C04B-D08C-432C-80F3-CA3262DEB3B7}"/>
              </a:ext>
            </a:extLst>
          </p:cNvPr>
          <p:cNvSpPr/>
          <p:nvPr userDrawn="1"/>
        </p:nvSpPr>
        <p:spPr>
          <a:xfrm>
            <a:off x="8890726" y="4316144"/>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48" name="Group 47">
            <a:extLst>
              <a:ext uri="{FF2B5EF4-FFF2-40B4-BE49-F238E27FC236}">
                <a16:creationId xmlns="" xmlns:a16="http://schemas.microsoft.com/office/drawing/2014/main" id="{2A3CF955-F2B9-48A9-A7C6-C119997447CE}"/>
              </a:ext>
            </a:extLst>
          </p:cNvPr>
          <p:cNvGrpSpPr/>
          <p:nvPr userDrawn="1"/>
        </p:nvGrpSpPr>
        <p:grpSpPr>
          <a:xfrm>
            <a:off x="1646807" y="4137048"/>
            <a:ext cx="8897936" cy="1841500"/>
            <a:chOff x="1582720" y="2919438"/>
            <a:chExt cx="8897936" cy="1841500"/>
          </a:xfrm>
        </p:grpSpPr>
        <p:sp>
          <p:nvSpPr>
            <p:cNvPr id="52" name="Block Arc 51">
              <a:extLst>
                <a:ext uri="{FF2B5EF4-FFF2-40B4-BE49-F238E27FC236}">
                  <a16:creationId xmlns="" xmlns:a16="http://schemas.microsoft.com/office/drawing/2014/main" id="{598454DD-E785-4B7D-A512-B01A4BEA0292}"/>
                </a:ext>
              </a:extLst>
            </p:cNvPr>
            <p:cNvSpPr/>
            <p:nvPr/>
          </p:nvSpPr>
          <p:spPr>
            <a:xfrm>
              <a:off x="1582720" y="2919438"/>
              <a:ext cx="1816100" cy="1816100"/>
            </a:xfrm>
            <a:prstGeom prst="blockArc">
              <a:avLst>
                <a:gd name="adj1" fmla="val 10800000"/>
                <a:gd name="adj2" fmla="val 37914"/>
                <a:gd name="adj3" fmla="val 2444"/>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 name="Block Arc 52">
              <a:extLst>
                <a:ext uri="{FF2B5EF4-FFF2-40B4-BE49-F238E27FC236}">
                  <a16:creationId xmlns="" xmlns:a16="http://schemas.microsoft.com/office/drawing/2014/main" id="{A86C2323-5F52-4FA2-99E2-ABDAA155CE91}"/>
                </a:ext>
              </a:extLst>
            </p:cNvPr>
            <p:cNvSpPr/>
            <p:nvPr/>
          </p:nvSpPr>
          <p:spPr>
            <a:xfrm rot="10800000">
              <a:off x="3354370" y="2944838"/>
              <a:ext cx="1816100" cy="1816100"/>
            </a:xfrm>
            <a:prstGeom prst="blockArc">
              <a:avLst>
                <a:gd name="adj1" fmla="val 10800000"/>
                <a:gd name="adj2" fmla="val 50551"/>
                <a:gd name="adj3" fmla="val 2442"/>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 name="Block Arc 53">
              <a:extLst>
                <a:ext uri="{FF2B5EF4-FFF2-40B4-BE49-F238E27FC236}">
                  <a16:creationId xmlns="" xmlns:a16="http://schemas.microsoft.com/office/drawing/2014/main" id="{B004D3BC-17AC-4113-AEBF-4E98039D0526}"/>
                </a:ext>
              </a:extLst>
            </p:cNvPr>
            <p:cNvSpPr/>
            <p:nvPr/>
          </p:nvSpPr>
          <p:spPr>
            <a:xfrm rot="10800000">
              <a:off x="6893356" y="2944838"/>
              <a:ext cx="1816100" cy="1816100"/>
            </a:xfrm>
            <a:prstGeom prst="blockArc">
              <a:avLst>
                <a:gd name="adj1" fmla="val 10800000"/>
                <a:gd name="adj2" fmla="val 82213"/>
                <a:gd name="adj3" fmla="val 2477"/>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5" name="Block Arc 54">
              <a:extLst>
                <a:ext uri="{FF2B5EF4-FFF2-40B4-BE49-F238E27FC236}">
                  <a16:creationId xmlns="" xmlns:a16="http://schemas.microsoft.com/office/drawing/2014/main" id="{7E575EE3-1664-4C24-995F-54B96B0FFA3A}"/>
                </a:ext>
              </a:extLst>
            </p:cNvPr>
            <p:cNvSpPr/>
            <p:nvPr/>
          </p:nvSpPr>
          <p:spPr>
            <a:xfrm>
              <a:off x="5123863" y="2919438"/>
              <a:ext cx="1816100" cy="1816100"/>
            </a:xfrm>
            <a:prstGeom prst="blockArc">
              <a:avLst>
                <a:gd name="adj1" fmla="val 10700338"/>
                <a:gd name="adj2" fmla="val 123177"/>
                <a:gd name="adj3" fmla="val 2416"/>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6" name="Block Arc 55">
              <a:extLst>
                <a:ext uri="{FF2B5EF4-FFF2-40B4-BE49-F238E27FC236}">
                  <a16:creationId xmlns="" xmlns:a16="http://schemas.microsoft.com/office/drawing/2014/main" id="{F7B5B61F-9C42-434C-8B31-B7E5F2659561}"/>
                </a:ext>
              </a:extLst>
            </p:cNvPr>
            <p:cNvSpPr/>
            <p:nvPr/>
          </p:nvSpPr>
          <p:spPr>
            <a:xfrm>
              <a:off x="8664556" y="2919438"/>
              <a:ext cx="1816100" cy="1816100"/>
            </a:xfrm>
            <a:prstGeom prst="blockArc">
              <a:avLst>
                <a:gd name="adj1" fmla="val 10700338"/>
                <a:gd name="adj2" fmla="val 123177"/>
                <a:gd name="adj3" fmla="val 2416"/>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62" name="Group 61">
            <a:extLst>
              <a:ext uri="{FF2B5EF4-FFF2-40B4-BE49-F238E27FC236}">
                <a16:creationId xmlns="" xmlns:a16="http://schemas.microsoft.com/office/drawing/2014/main" id="{256BBF3E-3205-4DE8-8407-30CD0235B2AD}"/>
              </a:ext>
            </a:extLst>
          </p:cNvPr>
          <p:cNvGrpSpPr/>
          <p:nvPr userDrawn="1"/>
        </p:nvGrpSpPr>
        <p:grpSpPr>
          <a:xfrm flipH="1">
            <a:off x="2484994" y="5946450"/>
            <a:ext cx="141882" cy="70941"/>
            <a:chOff x="683419" y="5379244"/>
            <a:chExt cx="180974" cy="90487"/>
          </a:xfrm>
        </p:grpSpPr>
        <p:cxnSp>
          <p:nvCxnSpPr>
            <p:cNvPr id="63" name="Straight Connector 62">
              <a:extLst>
                <a:ext uri="{FF2B5EF4-FFF2-40B4-BE49-F238E27FC236}">
                  <a16:creationId xmlns="" xmlns:a16="http://schemas.microsoft.com/office/drawing/2014/main" id="{1CB8F375-2173-4C5F-94B5-ECCCDD2232AE}"/>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4A38B355-DF98-44DE-A850-41CC58E111C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 xmlns:a16="http://schemas.microsoft.com/office/drawing/2014/main" id="{C5B6A30A-6C45-4B63-95B7-878921E15A21}"/>
              </a:ext>
            </a:extLst>
          </p:cNvPr>
          <p:cNvGrpSpPr/>
          <p:nvPr userDrawn="1"/>
        </p:nvGrpSpPr>
        <p:grpSpPr>
          <a:xfrm flipH="1">
            <a:off x="6031437" y="5946450"/>
            <a:ext cx="141882" cy="70941"/>
            <a:chOff x="683419" y="5379244"/>
            <a:chExt cx="180974" cy="90487"/>
          </a:xfrm>
        </p:grpSpPr>
        <p:cxnSp>
          <p:nvCxnSpPr>
            <p:cNvPr id="66" name="Straight Connector 65">
              <a:extLst>
                <a:ext uri="{FF2B5EF4-FFF2-40B4-BE49-F238E27FC236}">
                  <a16:creationId xmlns="" xmlns:a16="http://schemas.microsoft.com/office/drawing/2014/main" id="{6FB07C67-F733-4545-8FFF-46E231004FC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7AB22B31-27FF-4FE0-9126-2597D67847D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 xmlns:a16="http://schemas.microsoft.com/office/drawing/2014/main" id="{434F92E0-0CB0-47C8-B7B0-CA02E694F9AA}"/>
              </a:ext>
            </a:extLst>
          </p:cNvPr>
          <p:cNvGrpSpPr/>
          <p:nvPr userDrawn="1"/>
        </p:nvGrpSpPr>
        <p:grpSpPr>
          <a:xfrm flipH="1">
            <a:off x="9575376" y="5946450"/>
            <a:ext cx="141882" cy="70941"/>
            <a:chOff x="683419" y="5379244"/>
            <a:chExt cx="180974" cy="90487"/>
          </a:xfrm>
        </p:grpSpPr>
        <p:cxnSp>
          <p:nvCxnSpPr>
            <p:cNvPr id="74" name="Straight Connector 73">
              <a:extLst>
                <a:ext uri="{FF2B5EF4-FFF2-40B4-BE49-F238E27FC236}">
                  <a16:creationId xmlns="" xmlns:a16="http://schemas.microsoft.com/office/drawing/2014/main" id="{5F8177F5-E17C-43F2-B2C7-F6AD632E4711}"/>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231A98B5-774B-4BBA-BA57-04FF37948A9F}"/>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85EE6FA6-58DD-4929-B899-5A3AF819D5D1}"/>
              </a:ext>
            </a:extLst>
          </p:cNvPr>
          <p:cNvGrpSpPr/>
          <p:nvPr userDrawn="1"/>
        </p:nvGrpSpPr>
        <p:grpSpPr>
          <a:xfrm rot="10800000" flipH="1">
            <a:off x="4266519" y="4074938"/>
            <a:ext cx="141882" cy="70941"/>
            <a:chOff x="683419" y="5379244"/>
            <a:chExt cx="180974" cy="90487"/>
          </a:xfrm>
        </p:grpSpPr>
        <p:cxnSp>
          <p:nvCxnSpPr>
            <p:cNvPr id="77" name="Straight Connector 76">
              <a:extLst>
                <a:ext uri="{FF2B5EF4-FFF2-40B4-BE49-F238E27FC236}">
                  <a16:creationId xmlns="" xmlns:a16="http://schemas.microsoft.com/office/drawing/2014/main" id="{1EB31782-15A1-44F8-AF45-0B2B88C4CAE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E86527-1355-412F-8BC2-A509D03748D6}"/>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 xmlns:a16="http://schemas.microsoft.com/office/drawing/2014/main" id="{05E770CF-E69E-4F20-A72F-06643F6835C3}"/>
              </a:ext>
            </a:extLst>
          </p:cNvPr>
          <p:cNvGrpSpPr/>
          <p:nvPr userDrawn="1"/>
        </p:nvGrpSpPr>
        <p:grpSpPr>
          <a:xfrm rot="10800000" flipH="1">
            <a:off x="7797936" y="4070909"/>
            <a:ext cx="141882" cy="70941"/>
            <a:chOff x="683419" y="5379244"/>
            <a:chExt cx="180974" cy="90487"/>
          </a:xfrm>
        </p:grpSpPr>
        <p:cxnSp>
          <p:nvCxnSpPr>
            <p:cNvPr id="97" name="Straight Connector 96">
              <a:extLst>
                <a:ext uri="{FF2B5EF4-FFF2-40B4-BE49-F238E27FC236}">
                  <a16:creationId xmlns="" xmlns:a16="http://schemas.microsoft.com/office/drawing/2014/main" id="{203CA2BB-0A84-4849-AAAB-C37F226E2FE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B6254EDF-8D85-44A2-A693-D6DCC966DA3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99" name="Text Placeholder 16">
            <a:extLst>
              <a:ext uri="{FF2B5EF4-FFF2-40B4-BE49-F238E27FC236}">
                <a16:creationId xmlns="" xmlns:a16="http://schemas.microsoft.com/office/drawing/2014/main" id="{EF41FCC4-F024-4A08-AE41-5BCD3C793208}"/>
              </a:ext>
            </a:extLst>
          </p:cNvPr>
          <p:cNvSpPr>
            <a:spLocks noGrp="1"/>
          </p:cNvSpPr>
          <p:nvPr>
            <p:ph type="body" sz="quarter" idx="25"/>
          </p:nvPr>
        </p:nvSpPr>
        <p:spPr>
          <a:xfrm>
            <a:off x="1551765"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06" name="Text Placeholder 16">
            <a:extLst>
              <a:ext uri="{FF2B5EF4-FFF2-40B4-BE49-F238E27FC236}">
                <a16:creationId xmlns="" xmlns:a16="http://schemas.microsoft.com/office/drawing/2014/main" id="{D865C5E2-EA8A-4224-A6FA-7FD100796AEF}"/>
              </a:ext>
            </a:extLst>
          </p:cNvPr>
          <p:cNvSpPr>
            <a:spLocks noGrp="1"/>
          </p:cNvSpPr>
          <p:nvPr>
            <p:ph type="body" sz="quarter" idx="26"/>
          </p:nvPr>
        </p:nvSpPr>
        <p:spPr>
          <a:xfrm>
            <a:off x="1551765"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07" name="Text Placeholder 16">
            <a:extLst>
              <a:ext uri="{FF2B5EF4-FFF2-40B4-BE49-F238E27FC236}">
                <a16:creationId xmlns="" xmlns:a16="http://schemas.microsoft.com/office/drawing/2014/main" id="{CF1F4C44-AFF4-4E12-8EA7-396DE80D03B5}"/>
              </a:ext>
            </a:extLst>
          </p:cNvPr>
          <p:cNvSpPr>
            <a:spLocks noGrp="1"/>
          </p:cNvSpPr>
          <p:nvPr>
            <p:ph type="body" sz="quarter" idx="27"/>
          </p:nvPr>
        </p:nvSpPr>
        <p:spPr>
          <a:xfrm>
            <a:off x="5098208"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0" name="Text Placeholder 16">
            <a:extLst>
              <a:ext uri="{FF2B5EF4-FFF2-40B4-BE49-F238E27FC236}">
                <a16:creationId xmlns="" xmlns:a16="http://schemas.microsoft.com/office/drawing/2014/main" id="{BA88799E-83EB-4288-AF18-A57B6A57399A}"/>
              </a:ext>
            </a:extLst>
          </p:cNvPr>
          <p:cNvSpPr>
            <a:spLocks noGrp="1"/>
          </p:cNvSpPr>
          <p:nvPr>
            <p:ph type="body" sz="quarter" idx="28"/>
          </p:nvPr>
        </p:nvSpPr>
        <p:spPr>
          <a:xfrm>
            <a:off x="5098208"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1" name="Text Placeholder 16">
            <a:extLst>
              <a:ext uri="{FF2B5EF4-FFF2-40B4-BE49-F238E27FC236}">
                <a16:creationId xmlns="" xmlns:a16="http://schemas.microsoft.com/office/drawing/2014/main" id="{E13C8FF7-5EF8-4323-B5AB-0D06A8E7A5DB}"/>
              </a:ext>
            </a:extLst>
          </p:cNvPr>
          <p:cNvSpPr>
            <a:spLocks noGrp="1"/>
          </p:cNvSpPr>
          <p:nvPr>
            <p:ph type="body" sz="quarter" idx="29"/>
          </p:nvPr>
        </p:nvSpPr>
        <p:spPr>
          <a:xfrm>
            <a:off x="8644651" y="6514665"/>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2" name="Text Placeholder 16">
            <a:extLst>
              <a:ext uri="{FF2B5EF4-FFF2-40B4-BE49-F238E27FC236}">
                <a16:creationId xmlns="" xmlns:a16="http://schemas.microsoft.com/office/drawing/2014/main" id="{1656EAE0-344C-4D31-8510-4E630D1738CD}"/>
              </a:ext>
            </a:extLst>
          </p:cNvPr>
          <p:cNvSpPr>
            <a:spLocks noGrp="1"/>
          </p:cNvSpPr>
          <p:nvPr>
            <p:ph type="body" sz="quarter" idx="30"/>
          </p:nvPr>
        </p:nvSpPr>
        <p:spPr>
          <a:xfrm>
            <a:off x="8644651" y="6112846"/>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3" name="Text Placeholder 16">
            <a:extLst>
              <a:ext uri="{FF2B5EF4-FFF2-40B4-BE49-F238E27FC236}">
                <a16:creationId xmlns="" xmlns:a16="http://schemas.microsoft.com/office/drawing/2014/main" id="{7BC3DBBC-44BC-4E63-9BBE-508F3AE18550}"/>
              </a:ext>
            </a:extLst>
          </p:cNvPr>
          <p:cNvSpPr>
            <a:spLocks noGrp="1"/>
          </p:cNvSpPr>
          <p:nvPr>
            <p:ph type="body" sz="quarter" idx="31"/>
          </p:nvPr>
        </p:nvSpPr>
        <p:spPr>
          <a:xfrm>
            <a:off x="3322337" y="3293154"/>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4" name="Text Placeholder 16">
            <a:extLst>
              <a:ext uri="{FF2B5EF4-FFF2-40B4-BE49-F238E27FC236}">
                <a16:creationId xmlns="" xmlns:a16="http://schemas.microsoft.com/office/drawing/2014/main" id="{E79FD506-4D30-433D-BC9C-724FD2D7A52C}"/>
              </a:ext>
            </a:extLst>
          </p:cNvPr>
          <p:cNvSpPr>
            <a:spLocks noGrp="1"/>
          </p:cNvSpPr>
          <p:nvPr>
            <p:ph type="body" sz="quarter" idx="32"/>
          </p:nvPr>
        </p:nvSpPr>
        <p:spPr>
          <a:xfrm>
            <a:off x="3322337" y="2891335"/>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115" name="Text Placeholder 16">
            <a:extLst>
              <a:ext uri="{FF2B5EF4-FFF2-40B4-BE49-F238E27FC236}">
                <a16:creationId xmlns="" xmlns:a16="http://schemas.microsoft.com/office/drawing/2014/main" id="{47C5D90E-23FF-4069-8ACE-57AF74074B22}"/>
              </a:ext>
            </a:extLst>
          </p:cNvPr>
          <p:cNvSpPr>
            <a:spLocks noGrp="1"/>
          </p:cNvSpPr>
          <p:nvPr>
            <p:ph type="body" sz="quarter" idx="33"/>
          </p:nvPr>
        </p:nvSpPr>
        <p:spPr>
          <a:xfrm>
            <a:off x="6861323" y="3293154"/>
            <a:ext cx="2015108"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116" name="Text Placeholder 16">
            <a:extLst>
              <a:ext uri="{FF2B5EF4-FFF2-40B4-BE49-F238E27FC236}">
                <a16:creationId xmlns="" xmlns:a16="http://schemas.microsoft.com/office/drawing/2014/main" id="{9CC90E3F-80F4-4D4F-9464-BB2BE983CF1F}"/>
              </a:ext>
            </a:extLst>
          </p:cNvPr>
          <p:cNvSpPr>
            <a:spLocks noGrp="1"/>
          </p:cNvSpPr>
          <p:nvPr>
            <p:ph type="body" sz="quarter" idx="34"/>
          </p:nvPr>
        </p:nvSpPr>
        <p:spPr>
          <a:xfrm>
            <a:off x="6861323" y="2891335"/>
            <a:ext cx="2015107" cy="464423"/>
          </a:xfrm>
          <a:prstGeom prst="rect">
            <a:avLst/>
          </a:prstGeom>
        </p:spPr>
        <p:txBody>
          <a:bodyPr wrap="square" anchor="b">
            <a:spAutoFit/>
          </a:bodyPr>
          <a:lstStyle>
            <a:lvl1pPr marL="0" indent="0" algn="ctr">
              <a:lnSpc>
                <a:spcPct val="15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45" name="Text Placeholder 10">
            <a:extLst>
              <a:ext uri="{FF2B5EF4-FFF2-40B4-BE49-F238E27FC236}">
                <a16:creationId xmlns="" xmlns:a16="http://schemas.microsoft.com/office/drawing/2014/main" id="{49F5AAB5-7FA9-3A44-853F-AB9CACDCA7C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6" name="Text Placeholder 10">
            <a:extLst>
              <a:ext uri="{FF2B5EF4-FFF2-40B4-BE49-F238E27FC236}">
                <a16:creationId xmlns="" xmlns:a16="http://schemas.microsoft.com/office/drawing/2014/main" id="{D396FB36-EC70-AD4E-97AA-94B1A01975F3}"/>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522076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3401955"/>
            <a:ext cx="3202496" cy="338554"/>
          </a:xfrm>
          <a:prstGeom prst="rect">
            <a:avLst/>
          </a:prstGeom>
        </p:spPr>
        <p:txBody>
          <a:bodyPr wrap="square">
            <a:spAutoFit/>
          </a:bodyPr>
          <a:lstStyle>
            <a:lvl1pPr marL="0" indent="0" algn="r">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39316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3401955"/>
            <a:ext cx="3202496" cy="338554"/>
          </a:xfrm>
          <a:prstGeom prst="rect">
            <a:avLst/>
          </a:prstGeom>
        </p:spPr>
        <p:txBody>
          <a:bodyPr wrap="square">
            <a:spAutoFit/>
          </a:bodyPr>
          <a:lstStyle>
            <a:lvl1pPr marL="0" indent="0" algn="l">
              <a:lnSpc>
                <a:spcPct val="100000"/>
              </a:lnSpc>
              <a:spcBef>
                <a:spcPts val="0"/>
              </a:spcBef>
              <a:buNone/>
              <a:defRPr sz="1600" b="0" i="0">
                <a:solidFill>
                  <a:schemeClr val="tx1"/>
                </a:solidFill>
                <a:latin typeface="Roboto" pitchFamily="2" charset="0"/>
                <a:ea typeface="Roboto"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39316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cxnSp>
        <p:nvCxnSpPr>
          <p:cNvPr id="47" name="Straight Connector 46">
            <a:extLst>
              <a:ext uri="{FF2B5EF4-FFF2-40B4-BE49-F238E27FC236}">
                <a16:creationId xmlns="" xmlns:a16="http://schemas.microsoft.com/office/drawing/2014/main" id="{6F4060DD-D1B8-F24C-B432-334DFBE22A0F}"/>
              </a:ext>
            </a:extLst>
          </p:cNvPr>
          <p:cNvCxnSpPr>
            <a:cxnSpLocks/>
          </p:cNvCxnSpPr>
          <p:nvPr userDrawn="1"/>
        </p:nvCxnSpPr>
        <p:spPr>
          <a:xfrm>
            <a:off x="6093156" y="2745952"/>
            <a:ext cx="0" cy="3769148"/>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0706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fographics 8">
    <p:spTree>
      <p:nvGrpSpPr>
        <p:cNvPr id="1" name=""/>
        <p:cNvGrpSpPr/>
        <p:nvPr/>
      </p:nvGrpSpPr>
      <p:grpSpPr>
        <a:xfrm>
          <a:off x="0" y="0"/>
          <a:ext cx="0" cy="0"/>
          <a:chOff x="0" y="0"/>
          <a:chExt cx="0" cy="0"/>
        </a:xfrm>
      </p:grpSpPr>
      <p:sp>
        <p:nvSpPr>
          <p:cNvPr id="43" name="Freeform 38">
            <a:extLst>
              <a:ext uri="{FF2B5EF4-FFF2-40B4-BE49-F238E27FC236}">
                <a16:creationId xmlns="" xmlns:a16="http://schemas.microsoft.com/office/drawing/2014/main" id="{A3CD0AAC-EF90-4146-BC6B-3A4923AB36F0}"/>
              </a:ext>
            </a:extLst>
          </p:cNvPr>
          <p:cNvSpPr>
            <a:spLocks/>
          </p:cNvSpPr>
          <p:nvPr userDrawn="1"/>
        </p:nvSpPr>
        <p:spPr bwMode="auto">
          <a:xfrm>
            <a:off x="6058423" y="2924872"/>
            <a:ext cx="2314235" cy="1865886"/>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4" name="Freeform 41">
            <a:extLst>
              <a:ext uri="{FF2B5EF4-FFF2-40B4-BE49-F238E27FC236}">
                <a16:creationId xmlns="" xmlns:a16="http://schemas.microsoft.com/office/drawing/2014/main" id="{ABAC5DC0-9420-4CAE-A8DA-65BE800EFB1A}"/>
              </a:ext>
            </a:extLst>
          </p:cNvPr>
          <p:cNvSpPr>
            <a:spLocks/>
          </p:cNvSpPr>
          <p:nvPr userDrawn="1"/>
        </p:nvSpPr>
        <p:spPr bwMode="auto">
          <a:xfrm>
            <a:off x="3587251" y="2924872"/>
            <a:ext cx="2316920" cy="186588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7" name="Freeform 39">
            <a:extLst>
              <a:ext uri="{FF2B5EF4-FFF2-40B4-BE49-F238E27FC236}">
                <a16:creationId xmlns="" xmlns:a16="http://schemas.microsoft.com/office/drawing/2014/main" id="{C3B272F6-3B37-4497-9A68-CDFD6298A485}"/>
              </a:ext>
            </a:extLst>
          </p:cNvPr>
          <p:cNvSpPr>
            <a:spLocks/>
          </p:cNvSpPr>
          <p:nvPr userDrawn="1"/>
        </p:nvSpPr>
        <p:spPr bwMode="auto">
          <a:xfrm>
            <a:off x="6058423" y="1461696"/>
            <a:ext cx="1935689" cy="1559828"/>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8" name="Freeform 42">
            <a:extLst>
              <a:ext uri="{FF2B5EF4-FFF2-40B4-BE49-F238E27FC236}">
                <a16:creationId xmlns="" xmlns:a16="http://schemas.microsoft.com/office/drawing/2014/main" id="{F43CB4B8-CB3B-473A-8414-06553A9A6C88}"/>
              </a:ext>
            </a:extLst>
          </p:cNvPr>
          <p:cNvSpPr>
            <a:spLocks/>
          </p:cNvSpPr>
          <p:nvPr userDrawn="1"/>
        </p:nvSpPr>
        <p:spPr bwMode="auto">
          <a:xfrm>
            <a:off x="3587251" y="4588037"/>
            <a:ext cx="2316920" cy="186320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2" name="Freeform 43">
            <a:extLst>
              <a:ext uri="{FF2B5EF4-FFF2-40B4-BE49-F238E27FC236}">
                <a16:creationId xmlns="" xmlns:a16="http://schemas.microsoft.com/office/drawing/2014/main" id="{9E86170A-5586-45EB-95D4-F6BCAA0621F7}"/>
              </a:ext>
            </a:extLst>
          </p:cNvPr>
          <p:cNvSpPr>
            <a:spLocks/>
          </p:cNvSpPr>
          <p:nvPr userDrawn="1"/>
        </p:nvSpPr>
        <p:spPr bwMode="auto">
          <a:xfrm>
            <a:off x="6058423" y="4508863"/>
            <a:ext cx="2918300" cy="2349137"/>
          </a:xfrm>
          <a:custGeom>
            <a:avLst/>
            <a:gdLst>
              <a:gd name="T0" fmla="*/ 804 w 1151"/>
              <a:gd name="T1" fmla="*/ 0 h 926"/>
              <a:gd name="T2" fmla="*/ 349 w 1151"/>
              <a:gd name="T3" fmla="*/ 0 h 926"/>
              <a:gd name="T4" fmla="*/ 348 w 1151"/>
              <a:gd name="T5" fmla="*/ 0 h 926"/>
              <a:gd name="T6" fmla="*/ 347 w 1151"/>
              <a:gd name="T7" fmla="*/ 0 h 926"/>
              <a:gd name="T8" fmla="*/ 3 w 1151"/>
              <a:gd name="T9" fmla="*/ 345 h 926"/>
              <a:gd name="T10" fmla="*/ 0 w 1151"/>
              <a:gd name="T11" fmla="*/ 926 h 926"/>
              <a:gd name="T12" fmla="*/ 298 w 1151"/>
              <a:gd name="T13" fmla="*/ 703 h 926"/>
              <a:gd name="T14" fmla="*/ 804 w 1151"/>
              <a:gd name="T15" fmla="*/ 693 h 926"/>
              <a:gd name="T16" fmla="*/ 1151 w 1151"/>
              <a:gd name="T17" fmla="*/ 347 h 926"/>
              <a:gd name="T18" fmla="*/ 804 w 1151"/>
              <a:gd name="T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926">
                <a:moveTo>
                  <a:pt x="804" y="0"/>
                </a:moveTo>
                <a:cubicBezTo>
                  <a:pt x="349" y="0"/>
                  <a:pt x="349" y="0"/>
                  <a:pt x="349" y="0"/>
                </a:cubicBezTo>
                <a:cubicBezTo>
                  <a:pt x="349" y="0"/>
                  <a:pt x="348" y="0"/>
                  <a:pt x="348" y="0"/>
                </a:cubicBezTo>
                <a:cubicBezTo>
                  <a:pt x="347" y="0"/>
                  <a:pt x="347" y="0"/>
                  <a:pt x="347" y="0"/>
                </a:cubicBezTo>
                <a:cubicBezTo>
                  <a:pt x="157" y="0"/>
                  <a:pt x="3" y="154"/>
                  <a:pt x="3" y="345"/>
                </a:cubicBezTo>
                <a:cubicBezTo>
                  <a:pt x="3" y="535"/>
                  <a:pt x="0" y="926"/>
                  <a:pt x="0" y="926"/>
                </a:cubicBezTo>
                <a:cubicBezTo>
                  <a:pt x="0" y="926"/>
                  <a:pt x="87" y="734"/>
                  <a:pt x="298" y="703"/>
                </a:cubicBezTo>
                <a:cubicBezTo>
                  <a:pt x="325" y="699"/>
                  <a:pt x="804" y="693"/>
                  <a:pt x="804" y="693"/>
                </a:cubicBezTo>
                <a:cubicBezTo>
                  <a:pt x="996" y="693"/>
                  <a:pt x="1151" y="538"/>
                  <a:pt x="1151" y="347"/>
                </a:cubicBezTo>
                <a:cubicBezTo>
                  <a:pt x="1151" y="155"/>
                  <a:pt x="996" y="0"/>
                  <a:pt x="804" y="0"/>
                </a:cubicBezTo>
              </a:path>
            </a:pathLst>
          </a:custGeom>
          <a:gradFill>
            <a:gsLst>
              <a:gs pos="0">
                <a:schemeClr val="tx1"/>
              </a:gs>
              <a:gs pos="100000">
                <a:schemeClr val="tx1">
                  <a:lumMod val="60000"/>
                  <a:lumOff val="40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53" name="Freeform 40">
            <a:extLst>
              <a:ext uri="{FF2B5EF4-FFF2-40B4-BE49-F238E27FC236}">
                <a16:creationId xmlns="" xmlns:a16="http://schemas.microsoft.com/office/drawing/2014/main" id="{8F5645B0-BC8B-4A90-92A1-6A00FE85396D}"/>
              </a:ext>
            </a:extLst>
          </p:cNvPr>
          <p:cNvSpPr>
            <a:spLocks/>
          </p:cNvSpPr>
          <p:nvPr userDrawn="1"/>
        </p:nvSpPr>
        <p:spPr bwMode="auto">
          <a:xfrm>
            <a:off x="4332126" y="1736512"/>
            <a:ext cx="1572044" cy="1264611"/>
          </a:xfrm>
          <a:custGeom>
            <a:avLst/>
            <a:gdLst>
              <a:gd name="T0" fmla="*/ 158 w 525"/>
              <a:gd name="T1" fmla="*/ 0 h 423"/>
              <a:gd name="T2" fmla="*/ 366 w 525"/>
              <a:gd name="T3" fmla="*/ 0 h 423"/>
              <a:gd name="T4" fmla="*/ 367 w 525"/>
              <a:gd name="T5" fmla="*/ 0 h 423"/>
              <a:gd name="T6" fmla="*/ 367 w 525"/>
              <a:gd name="T7" fmla="*/ 0 h 423"/>
              <a:gd name="T8" fmla="*/ 524 w 525"/>
              <a:gd name="T9" fmla="*/ 157 h 423"/>
              <a:gd name="T10" fmla="*/ 525 w 525"/>
              <a:gd name="T11" fmla="*/ 423 h 423"/>
              <a:gd name="T12" fmla="*/ 389 w 525"/>
              <a:gd name="T13" fmla="*/ 321 h 423"/>
              <a:gd name="T14" fmla="*/ 158 w 525"/>
              <a:gd name="T15" fmla="*/ 316 h 423"/>
              <a:gd name="T16" fmla="*/ 0 w 525"/>
              <a:gd name="T17" fmla="*/ 158 h 423"/>
              <a:gd name="T18" fmla="*/ 158 w 525"/>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23">
                <a:moveTo>
                  <a:pt x="158" y="0"/>
                </a:moveTo>
                <a:cubicBezTo>
                  <a:pt x="366" y="0"/>
                  <a:pt x="366" y="0"/>
                  <a:pt x="366" y="0"/>
                </a:cubicBezTo>
                <a:cubicBezTo>
                  <a:pt x="367" y="0"/>
                  <a:pt x="367" y="0"/>
                  <a:pt x="367" y="0"/>
                </a:cubicBezTo>
                <a:cubicBezTo>
                  <a:pt x="367" y="0"/>
                  <a:pt x="367" y="0"/>
                  <a:pt x="367" y="0"/>
                </a:cubicBezTo>
                <a:cubicBezTo>
                  <a:pt x="454" y="0"/>
                  <a:pt x="524" y="71"/>
                  <a:pt x="524" y="157"/>
                </a:cubicBezTo>
                <a:cubicBezTo>
                  <a:pt x="524" y="244"/>
                  <a:pt x="525" y="423"/>
                  <a:pt x="525" y="423"/>
                </a:cubicBezTo>
                <a:cubicBezTo>
                  <a:pt x="525" y="423"/>
                  <a:pt x="485" y="335"/>
                  <a:pt x="389" y="321"/>
                </a:cubicBezTo>
                <a:cubicBezTo>
                  <a:pt x="377" y="319"/>
                  <a:pt x="158" y="316"/>
                  <a:pt x="158" y="316"/>
                </a:cubicBezTo>
                <a:cubicBezTo>
                  <a:pt x="71" y="316"/>
                  <a:pt x="0" y="246"/>
                  <a:pt x="0" y="158"/>
                </a:cubicBezTo>
                <a:cubicBezTo>
                  <a:pt x="0" y="71"/>
                  <a:pt x="71" y="0"/>
                  <a:pt x="158"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grpSp>
        <p:nvGrpSpPr>
          <p:cNvPr id="54" name="Group 53">
            <a:extLst>
              <a:ext uri="{FF2B5EF4-FFF2-40B4-BE49-F238E27FC236}">
                <a16:creationId xmlns="" xmlns:a16="http://schemas.microsoft.com/office/drawing/2014/main" id="{B08FFB90-B4FA-40D8-BCF0-8D7C18DC2F1F}"/>
              </a:ext>
            </a:extLst>
          </p:cNvPr>
          <p:cNvGrpSpPr/>
          <p:nvPr userDrawn="1"/>
        </p:nvGrpSpPr>
        <p:grpSpPr>
          <a:xfrm rot="5400000" flipH="1">
            <a:off x="4038446" y="2193885"/>
            <a:ext cx="141882" cy="70941"/>
            <a:chOff x="683419" y="5379244"/>
            <a:chExt cx="180974" cy="90487"/>
          </a:xfrm>
        </p:grpSpPr>
        <p:cxnSp>
          <p:nvCxnSpPr>
            <p:cNvPr id="55" name="Straight Connector 54">
              <a:extLst>
                <a:ext uri="{FF2B5EF4-FFF2-40B4-BE49-F238E27FC236}">
                  <a16:creationId xmlns="" xmlns:a16="http://schemas.microsoft.com/office/drawing/2014/main" id="{1F6CCAF8-51F6-4EAD-83FA-2A82B5165F2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E3500221-6E11-42AD-A308-24C6BFD266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45016DB1-D5F4-4F06-A266-4982558013C9}"/>
              </a:ext>
            </a:extLst>
          </p:cNvPr>
          <p:cNvGrpSpPr/>
          <p:nvPr userDrawn="1"/>
        </p:nvGrpSpPr>
        <p:grpSpPr>
          <a:xfrm rot="5400000" flipH="1">
            <a:off x="3255453" y="3632020"/>
            <a:ext cx="141882" cy="70941"/>
            <a:chOff x="683419" y="5379244"/>
            <a:chExt cx="180974" cy="90487"/>
          </a:xfrm>
        </p:grpSpPr>
        <p:cxnSp>
          <p:nvCxnSpPr>
            <p:cNvPr id="61" name="Straight Connector 60">
              <a:extLst>
                <a:ext uri="{FF2B5EF4-FFF2-40B4-BE49-F238E27FC236}">
                  <a16:creationId xmlns="" xmlns:a16="http://schemas.microsoft.com/office/drawing/2014/main" id="{4D5C3D63-7934-4F5B-A79D-C1741B645B4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240D613F-7C00-4BF2-B047-6A31A6323AC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 xmlns:a16="http://schemas.microsoft.com/office/drawing/2014/main" id="{66CF738A-9D43-4FC9-93CA-519290950059}"/>
              </a:ext>
            </a:extLst>
          </p:cNvPr>
          <p:cNvGrpSpPr/>
          <p:nvPr userDrawn="1"/>
        </p:nvGrpSpPr>
        <p:grpSpPr>
          <a:xfrm rot="5400000" flipH="1">
            <a:off x="3299519" y="5313338"/>
            <a:ext cx="141882" cy="70941"/>
            <a:chOff x="683419" y="5379244"/>
            <a:chExt cx="180974" cy="90487"/>
          </a:xfrm>
        </p:grpSpPr>
        <p:cxnSp>
          <p:nvCxnSpPr>
            <p:cNvPr id="74" name="Straight Connector 73">
              <a:extLst>
                <a:ext uri="{FF2B5EF4-FFF2-40B4-BE49-F238E27FC236}">
                  <a16:creationId xmlns="" xmlns:a16="http://schemas.microsoft.com/office/drawing/2014/main" id="{0EABBB8C-03F8-4436-8C03-A31E8F60359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0F4F6291-E35B-470C-A812-C40A72D7FF10}"/>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BE68A50F-CFCF-42C3-B6D7-75CA6EEB7892}"/>
              </a:ext>
            </a:extLst>
          </p:cNvPr>
          <p:cNvGrpSpPr/>
          <p:nvPr userDrawn="1"/>
        </p:nvGrpSpPr>
        <p:grpSpPr>
          <a:xfrm rot="16200000" flipH="1">
            <a:off x="8148655" y="2000344"/>
            <a:ext cx="141882" cy="70941"/>
            <a:chOff x="683419" y="5379244"/>
            <a:chExt cx="180974" cy="90487"/>
          </a:xfrm>
        </p:grpSpPr>
        <p:cxnSp>
          <p:nvCxnSpPr>
            <p:cNvPr id="77" name="Straight Connector 76">
              <a:extLst>
                <a:ext uri="{FF2B5EF4-FFF2-40B4-BE49-F238E27FC236}">
                  <a16:creationId xmlns="" xmlns:a16="http://schemas.microsoft.com/office/drawing/2014/main" id="{D172BA19-F152-42A9-8552-E2833C0085F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D0AF9E-0F82-4863-BB40-DCA8B406E0E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78194ED5-A1F6-45EB-96DE-5D10A923F2DB}"/>
              </a:ext>
            </a:extLst>
          </p:cNvPr>
          <p:cNvGrpSpPr/>
          <p:nvPr userDrawn="1"/>
        </p:nvGrpSpPr>
        <p:grpSpPr>
          <a:xfrm rot="16200000" flipH="1">
            <a:off x="8557964" y="3611463"/>
            <a:ext cx="141882" cy="70941"/>
            <a:chOff x="683419" y="5379244"/>
            <a:chExt cx="180974" cy="90487"/>
          </a:xfrm>
        </p:grpSpPr>
        <p:cxnSp>
          <p:nvCxnSpPr>
            <p:cNvPr id="80" name="Straight Connector 79">
              <a:extLst>
                <a:ext uri="{FF2B5EF4-FFF2-40B4-BE49-F238E27FC236}">
                  <a16:creationId xmlns="" xmlns:a16="http://schemas.microsoft.com/office/drawing/2014/main" id="{5B7824CE-CC84-4FE5-9084-96AAEAC1489C}"/>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D2811DE4-E757-4068-9B90-70CD08660BAF}"/>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3856233D-3BDC-4D45-9087-F5FE98529A7A}"/>
              </a:ext>
            </a:extLst>
          </p:cNvPr>
          <p:cNvGrpSpPr/>
          <p:nvPr userDrawn="1"/>
        </p:nvGrpSpPr>
        <p:grpSpPr>
          <a:xfrm rot="16200000" flipH="1">
            <a:off x="9127916" y="5331854"/>
            <a:ext cx="141882" cy="70941"/>
            <a:chOff x="683419" y="5379244"/>
            <a:chExt cx="180974" cy="90487"/>
          </a:xfrm>
        </p:grpSpPr>
        <p:cxnSp>
          <p:nvCxnSpPr>
            <p:cNvPr id="83" name="Straight Connector 82">
              <a:extLst>
                <a:ext uri="{FF2B5EF4-FFF2-40B4-BE49-F238E27FC236}">
                  <a16:creationId xmlns="" xmlns:a16="http://schemas.microsoft.com/office/drawing/2014/main" id="{67ABC63D-DC9F-4A9A-A250-E10F98433CF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9C676E15-82F7-4890-BDE7-03D3043DBF2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5" name="Text Placeholder 16">
            <a:extLst>
              <a:ext uri="{FF2B5EF4-FFF2-40B4-BE49-F238E27FC236}">
                <a16:creationId xmlns="" xmlns:a16="http://schemas.microsoft.com/office/drawing/2014/main" id="{FC593614-927B-4874-9FF5-92E0529475E8}"/>
              </a:ext>
            </a:extLst>
          </p:cNvPr>
          <p:cNvSpPr>
            <a:spLocks noGrp="1"/>
          </p:cNvSpPr>
          <p:nvPr>
            <p:ph type="body" sz="quarter" idx="25"/>
          </p:nvPr>
        </p:nvSpPr>
        <p:spPr>
          <a:xfrm>
            <a:off x="601661" y="2069286"/>
            <a:ext cx="3318004"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C2201C28-C4C3-40BE-9FB4-01CA688EBE71}"/>
              </a:ext>
            </a:extLst>
          </p:cNvPr>
          <p:cNvSpPr>
            <a:spLocks noGrp="1"/>
          </p:cNvSpPr>
          <p:nvPr>
            <p:ph type="body" sz="quarter" idx="26"/>
          </p:nvPr>
        </p:nvSpPr>
        <p:spPr>
          <a:xfrm>
            <a:off x="601659" y="3498214"/>
            <a:ext cx="2549063"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7" name="Text Placeholder 16">
            <a:extLst>
              <a:ext uri="{FF2B5EF4-FFF2-40B4-BE49-F238E27FC236}">
                <a16:creationId xmlns="" xmlns:a16="http://schemas.microsoft.com/office/drawing/2014/main" id="{80F6257E-1443-487F-9C1D-DEA454F4F8A0}"/>
              </a:ext>
            </a:extLst>
          </p:cNvPr>
          <p:cNvSpPr>
            <a:spLocks noGrp="1"/>
          </p:cNvSpPr>
          <p:nvPr>
            <p:ph type="body" sz="quarter" idx="27"/>
          </p:nvPr>
        </p:nvSpPr>
        <p:spPr>
          <a:xfrm>
            <a:off x="590762" y="5179532"/>
            <a:ext cx="2589976"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90736467-234E-4FA7-A379-38F17F306DB8}"/>
              </a:ext>
            </a:extLst>
          </p:cNvPr>
          <p:cNvSpPr>
            <a:spLocks noGrp="1"/>
          </p:cNvSpPr>
          <p:nvPr>
            <p:ph type="body" sz="quarter" idx="28"/>
          </p:nvPr>
        </p:nvSpPr>
        <p:spPr>
          <a:xfrm>
            <a:off x="8354351" y="1870720"/>
            <a:ext cx="3157830"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9" name="Text Placeholder 16">
            <a:extLst>
              <a:ext uri="{FF2B5EF4-FFF2-40B4-BE49-F238E27FC236}">
                <a16:creationId xmlns="" xmlns:a16="http://schemas.microsoft.com/office/drawing/2014/main" id="{DBB759B9-52C1-4F24-AE25-044C12D19651}"/>
              </a:ext>
            </a:extLst>
          </p:cNvPr>
          <p:cNvSpPr>
            <a:spLocks noGrp="1"/>
          </p:cNvSpPr>
          <p:nvPr>
            <p:ph type="body" sz="quarter" idx="29"/>
          </p:nvPr>
        </p:nvSpPr>
        <p:spPr>
          <a:xfrm>
            <a:off x="8775309" y="3477657"/>
            <a:ext cx="273687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0" name="Text Placeholder 16">
            <a:extLst>
              <a:ext uri="{FF2B5EF4-FFF2-40B4-BE49-F238E27FC236}">
                <a16:creationId xmlns="" xmlns:a16="http://schemas.microsoft.com/office/drawing/2014/main" id="{543772EF-D8DD-44BA-98F2-15146DBDDF38}"/>
              </a:ext>
            </a:extLst>
          </p:cNvPr>
          <p:cNvSpPr>
            <a:spLocks noGrp="1"/>
          </p:cNvSpPr>
          <p:nvPr>
            <p:ph type="body" sz="quarter" idx="30"/>
          </p:nvPr>
        </p:nvSpPr>
        <p:spPr>
          <a:xfrm>
            <a:off x="9359979" y="5198048"/>
            <a:ext cx="215220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1" name="Text Placeholder 16">
            <a:extLst>
              <a:ext uri="{FF2B5EF4-FFF2-40B4-BE49-F238E27FC236}">
                <a16:creationId xmlns="" xmlns:a16="http://schemas.microsoft.com/office/drawing/2014/main" id="{383193F5-84C5-47EB-A48A-F46C21227C9D}"/>
              </a:ext>
            </a:extLst>
          </p:cNvPr>
          <p:cNvSpPr>
            <a:spLocks noGrp="1"/>
          </p:cNvSpPr>
          <p:nvPr>
            <p:ph type="body" sz="quarter" idx="31"/>
          </p:nvPr>
        </p:nvSpPr>
        <p:spPr>
          <a:xfrm>
            <a:off x="6399213" y="3504105"/>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3" name="Text Placeholder 16">
            <a:extLst>
              <a:ext uri="{FF2B5EF4-FFF2-40B4-BE49-F238E27FC236}">
                <a16:creationId xmlns="" xmlns:a16="http://schemas.microsoft.com/office/drawing/2014/main" id="{4CB0665D-4370-4E34-9490-98D331D48D95}"/>
              </a:ext>
            </a:extLst>
          </p:cNvPr>
          <p:cNvSpPr>
            <a:spLocks noGrp="1"/>
          </p:cNvSpPr>
          <p:nvPr>
            <p:ph type="body" sz="quarter" idx="32"/>
          </p:nvPr>
        </p:nvSpPr>
        <p:spPr>
          <a:xfrm>
            <a:off x="6399213" y="1894336"/>
            <a:ext cx="1517967"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4" name="Text Placeholder 16">
            <a:extLst>
              <a:ext uri="{FF2B5EF4-FFF2-40B4-BE49-F238E27FC236}">
                <a16:creationId xmlns="" xmlns:a16="http://schemas.microsoft.com/office/drawing/2014/main" id="{074855A8-33A8-46D2-92DC-F382FE42DA41}"/>
              </a:ext>
            </a:extLst>
          </p:cNvPr>
          <p:cNvSpPr>
            <a:spLocks noGrp="1"/>
          </p:cNvSpPr>
          <p:nvPr>
            <p:ph type="body" sz="quarter" idx="33"/>
          </p:nvPr>
        </p:nvSpPr>
        <p:spPr>
          <a:xfrm>
            <a:off x="6399213" y="5273339"/>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5" name="Text Placeholder 16">
            <a:extLst>
              <a:ext uri="{FF2B5EF4-FFF2-40B4-BE49-F238E27FC236}">
                <a16:creationId xmlns="" xmlns:a16="http://schemas.microsoft.com/office/drawing/2014/main" id="{DE76C1FE-DE8E-4DB8-9C15-B5A0A23CB0E3}"/>
              </a:ext>
            </a:extLst>
          </p:cNvPr>
          <p:cNvSpPr>
            <a:spLocks noGrp="1"/>
          </p:cNvSpPr>
          <p:nvPr>
            <p:ph type="body" sz="quarter" idx="34"/>
          </p:nvPr>
        </p:nvSpPr>
        <p:spPr>
          <a:xfrm>
            <a:off x="3722122" y="5152026"/>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6" name="Text Placeholder 16">
            <a:extLst>
              <a:ext uri="{FF2B5EF4-FFF2-40B4-BE49-F238E27FC236}">
                <a16:creationId xmlns="" xmlns:a16="http://schemas.microsoft.com/office/drawing/2014/main" id="{40B0C5E9-69E6-42B4-909C-EE11145EF193}"/>
              </a:ext>
            </a:extLst>
          </p:cNvPr>
          <p:cNvSpPr>
            <a:spLocks noGrp="1"/>
          </p:cNvSpPr>
          <p:nvPr>
            <p:ph type="body" sz="quarter" idx="35"/>
          </p:nvPr>
        </p:nvSpPr>
        <p:spPr>
          <a:xfrm>
            <a:off x="3711873" y="3498213"/>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7" name="Text Placeholder 16">
            <a:extLst>
              <a:ext uri="{FF2B5EF4-FFF2-40B4-BE49-F238E27FC236}">
                <a16:creationId xmlns="" xmlns:a16="http://schemas.microsoft.com/office/drawing/2014/main" id="{71CF6499-23F0-4A14-914C-D13DA5A576C6}"/>
              </a:ext>
            </a:extLst>
          </p:cNvPr>
          <p:cNvSpPr>
            <a:spLocks noGrp="1"/>
          </p:cNvSpPr>
          <p:nvPr>
            <p:ph type="body" sz="quarter" idx="36"/>
          </p:nvPr>
        </p:nvSpPr>
        <p:spPr>
          <a:xfrm>
            <a:off x="4332124" y="2055897"/>
            <a:ext cx="1478125"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2" name="Text Placeholder 10">
            <a:extLst>
              <a:ext uri="{FF2B5EF4-FFF2-40B4-BE49-F238E27FC236}">
                <a16:creationId xmlns="" xmlns:a16="http://schemas.microsoft.com/office/drawing/2014/main" id="{E767209A-33BC-5F45-835B-3683417B4DE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5" name="Text Placeholder 10">
            <a:extLst>
              <a:ext uri="{FF2B5EF4-FFF2-40B4-BE49-F238E27FC236}">
                <a16:creationId xmlns="" xmlns:a16="http://schemas.microsoft.com/office/drawing/2014/main" id="{26B0F2DF-2E0E-A442-94A2-9CF26D19B87E}"/>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934512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fographics 8">
    <p:spTree>
      <p:nvGrpSpPr>
        <p:cNvPr id="1" name=""/>
        <p:cNvGrpSpPr/>
        <p:nvPr/>
      </p:nvGrpSpPr>
      <p:grpSpPr>
        <a:xfrm>
          <a:off x="0" y="0"/>
          <a:ext cx="0" cy="0"/>
          <a:chOff x="0" y="0"/>
          <a:chExt cx="0" cy="0"/>
        </a:xfrm>
      </p:grpSpPr>
      <p:sp>
        <p:nvSpPr>
          <p:cNvPr id="43" name="Freeform 38">
            <a:extLst>
              <a:ext uri="{FF2B5EF4-FFF2-40B4-BE49-F238E27FC236}">
                <a16:creationId xmlns="" xmlns:a16="http://schemas.microsoft.com/office/drawing/2014/main" id="{A3CD0AAC-EF90-4146-BC6B-3A4923AB36F0}"/>
              </a:ext>
            </a:extLst>
          </p:cNvPr>
          <p:cNvSpPr>
            <a:spLocks/>
          </p:cNvSpPr>
          <p:nvPr userDrawn="1"/>
        </p:nvSpPr>
        <p:spPr bwMode="auto">
          <a:xfrm>
            <a:off x="6058423" y="2924872"/>
            <a:ext cx="2314235" cy="1865886"/>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4" name="Freeform 41">
            <a:extLst>
              <a:ext uri="{FF2B5EF4-FFF2-40B4-BE49-F238E27FC236}">
                <a16:creationId xmlns="" xmlns:a16="http://schemas.microsoft.com/office/drawing/2014/main" id="{ABAC5DC0-9420-4CAE-A8DA-65BE800EFB1A}"/>
              </a:ext>
            </a:extLst>
          </p:cNvPr>
          <p:cNvSpPr>
            <a:spLocks/>
          </p:cNvSpPr>
          <p:nvPr userDrawn="1"/>
        </p:nvSpPr>
        <p:spPr bwMode="auto">
          <a:xfrm>
            <a:off x="3587251" y="2924872"/>
            <a:ext cx="2316920" cy="1865886"/>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7" name="Freeform 39">
            <a:extLst>
              <a:ext uri="{FF2B5EF4-FFF2-40B4-BE49-F238E27FC236}">
                <a16:creationId xmlns="" xmlns:a16="http://schemas.microsoft.com/office/drawing/2014/main" id="{C3B272F6-3B37-4497-9A68-CDFD6298A485}"/>
              </a:ext>
            </a:extLst>
          </p:cNvPr>
          <p:cNvSpPr>
            <a:spLocks/>
          </p:cNvSpPr>
          <p:nvPr userDrawn="1"/>
        </p:nvSpPr>
        <p:spPr bwMode="auto">
          <a:xfrm>
            <a:off x="6058423" y="1461696"/>
            <a:ext cx="1935689" cy="1559828"/>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8" name="Freeform 42">
            <a:extLst>
              <a:ext uri="{FF2B5EF4-FFF2-40B4-BE49-F238E27FC236}">
                <a16:creationId xmlns="" xmlns:a16="http://schemas.microsoft.com/office/drawing/2014/main" id="{F43CB4B8-CB3B-473A-8414-06553A9A6C88}"/>
              </a:ext>
            </a:extLst>
          </p:cNvPr>
          <p:cNvSpPr>
            <a:spLocks/>
          </p:cNvSpPr>
          <p:nvPr userDrawn="1"/>
        </p:nvSpPr>
        <p:spPr bwMode="auto">
          <a:xfrm>
            <a:off x="3587251" y="4588037"/>
            <a:ext cx="2316920" cy="186320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2" name="Freeform 43">
            <a:extLst>
              <a:ext uri="{FF2B5EF4-FFF2-40B4-BE49-F238E27FC236}">
                <a16:creationId xmlns="" xmlns:a16="http://schemas.microsoft.com/office/drawing/2014/main" id="{9E86170A-5586-45EB-95D4-F6BCAA0621F7}"/>
              </a:ext>
            </a:extLst>
          </p:cNvPr>
          <p:cNvSpPr>
            <a:spLocks/>
          </p:cNvSpPr>
          <p:nvPr userDrawn="1"/>
        </p:nvSpPr>
        <p:spPr bwMode="auto">
          <a:xfrm>
            <a:off x="6058423" y="4508863"/>
            <a:ext cx="2918300" cy="2349137"/>
          </a:xfrm>
          <a:custGeom>
            <a:avLst/>
            <a:gdLst>
              <a:gd name="T0" fmla="*/ 804 w 1151"/>
              <a:gd name="T1" fmla="*/ 0 h 926"/>
              <a:gd name="T2" fmla="*/ 349 w 1151"/>
              <a:gd name="T3" fmla="*/ 0 h 926"/>
              <a:gd name="T4" fmla="*/ 348 w 1151"/>
              <a:gd name="T5" fmla="*/ 0 h 926"/>
              <a:gd name="T6" fmla="*/ 347 w 1151"/>
              <a:gd name="T7" fmla="*/ 0 h 926"/>
              <a:gd name="T8" fmla="*/ 3 w 1151"/>
              <a:gd name="T9" fmla="*/ 345 h 926"/>
              <a:gd name="T10" fmla="*/ 0 w 1151"/>
              <a:gd name="T11" fmla="*/ 926 h 926"/>
              <a:gd name="T12" fmla="*/ 298 w 1151"/>
              <a:gd name="T13" fmla="*/ 703 h 926"/>
              <a:gd name="T14" fmla="*/ 804 w 1151"/>
              <a:gd name="T15" fmla="*/ 693 h 926"/>
              <a:gd name="T16" fmla="*/ 1151 w 1151"/>
              <a:gd name="T17" fmla="*/ 347 h 926"/>
              <a:gd name="T18" fmla="*/ 804 w 1151"/>
              <a:gd name="T19"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1" h="926">
                <a:moveTo>
                  <a:pt x="804" y="0"/>
                </a:moveTo>
                <a:cubicBezTo>
                  <a:pt x="349" y="0"/>
                  <a:pt x="349" y="0"/>
                  <a:pt x="349" y="0"/>
                </a:cubicBezTo>
                <a:cubicBezTo>
                  <a:pt x="349" y="0"/>
                  <a:pt x="348" y="0"/>
                  <a:pt x="348" y="0"/>
                </a:cubicBezTo>
                <a:cubicBezTo>
                  <a:pt x="347" y="0"/>
                  <a:pt x="347" y="0"/>
                  <a:pt x="347" y="0"/>
                </a:cubicBezTo>
                <a:cubicBezTo>
                  <a:pt x="157" y="0"/>
                  <a:pt x="3" y="154"/>
                  <a:pt x="3" y="345"/>
                </a:cubicBezTo>
                <a:cubicBezTo>
                  <a:pt x="3" y="535"/>
                  <a:pt x="0" y="926"/>
                  <a:pt x="0" y="926"/>
                </a:cubicBezTo>
                <a:cubicBezTo>
                  <a:pt x="0" y="926"/>
                  <a:pt x="87" y="734"/>
                  <a:pt x="298" y="703"/>
                </a:cubicBezTo>
                <a:cubicBezTo>
                  <a:pt x="325" y="699"/>
                  <a:pt x="804" y="693"/>
                  <a:pt x="804" y="693"/>
                </a:cubicBezTo>
                <a:cubicBezTo>
                  <a:pt x="996" y="693"/>
                  <a:pt x="1151" y="538"/>
                  <a:pt x="1151" y="347"/>
                </a:cubicBezTo>
                <a:cubicBezTo>
                  <a:pt x="1151" y="155"/>
                  <a:pt x="996" y="0"/>
                  <a:pt x="804" y="0"/>
                </a:cubicBezTo>
              </a:path>
            </a:pathLst>
          </a:custGeom>
          <a:gradFill>
            <a:gsLst>
              <a:gs pos="0">
                <a:schemeClr val="accent3">
                  <a:lumMod val="75000"/>
                </a:schemeClr>
              </a:gs>
              <a:gs pos="100000">
                <a:schemeClr val="accent3"/>
              </a:gs>
            </a:gsLst>
            <a:lin ang="4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53" name="Freeform 40">
            <a:extLst>
              <a:ext uri="{FF2B5EF4-FFF2-40B4-BE49-F238E27FC236}">
                <a16:creationId xmlns="" xmlns:a16="http://schemas.microsoft.com/office/drawing/2014/main" id="{8F5645B0-BC8B-4A90-92A1-6A00FE85396D}"/>
              </a:ext>
            </a:extLst>
          </p:cNvPr>
          <p:cNvSpPr>
            <a:spLocks/>
          </p:cNvSpPr>
          <p:nvPr userDrawn="1"/>
        </p:nvSpPr>
        <p:spPr bwMode="auto">
          <a:xfrm>
            <a:off x="4332126" y="1736512"/>
            <a:ext cx="1572044" cy="1264611"/>
          </a:xfrm>
          <a:custGeom>
            <a:avLst/>
            <a:gdLst>
              <a:gd name="T0" fmla="*/ 158 w 525"/>
              <a:gd name="T1" fmla="*/ 0 h 423"/>
              <a:gd name="T2" fmla="*/ 366 w 525"/>
              <a:gd name="T3" fmla="*/ 0 h 423"/>
              <a:gd name="T4" fmla="*/ 367 w 525"/>
              <a:gd name="T5" fmla="*/ 0 h 423"/>
              <a:gd name="T6" fmla="*/ 367 w 525"/>
              <a:gd name="T7" fmla="*/ 0 h 423"/>
              <a:gd name="T8" fmla="*/ 524 w 525"/>
              <a:gd name="T9" fmla="*/ 157 h 423"/>
              <a:gd name="T10" fmla="*/ 525 w 525"/>
              <a:gd name="T11" fmla="*/ 423 h 423"/>
              <a:gd name="T12" fmla="*/ 389 w 525"/>
              <a:gd name="T13" fmla="*/ 321 h 423"/>
              <a:gd name="T14" fmla="*/ 158 w 525"/>
              <a:gd name="T15" fmla="*/ 316 h 423"/>
              <a:gd name="T16" fmla="*/ 0 w 525"/>
              <a:gd name="T17" fmla="*/ 158 h 423"/>
              <a:gd name="T18" fmla="*/ 158 w 525"/>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 h="423">
                <a:moveTo>
                  <a:pt x="158" y="0"/>
                </a:moveTo>
                <a:cubicBezTo>
                  <a:pt x="366" y="0"/>
                  <a:pt x="366" y="0"/>
                  <a:pt x="366" y="0"/>
                </a:cubicBezTo>
                <a:cubicBezTo>
                  <a:pt x="367" y="0"/>
                  <a:pt x="367" y="0"/>
                  <a:pt x="367" y="0"/>
                </a:cubicBezTo>
                <a:cubicBezTo>
                  <a:pt x="367" y="0"/>
                  <a:pt x="367" y="0"/>
                  <a:pt x="367" y="0"/>
                </a:cubicBezTo>
                <a:cubicBezTo>
                  <a:pt x="454" y="0"/>
                  <a:pt x="524" y="71"/>
                  <a:pt x="524" y="157"/>
                </a:cubicBezTo>
                <a:cubicBezTo>
                  <a:pt x="524" y="244"/>
                  <a:pt x="525" y="423"/>
                  <a:pt x="525" y="423"/>
                </a:cubicBezTo>
                <a:cubicBezTo>
                  <a:pt x="525" y="423"/>
                  <a:pt x="485" y="335"/>
                  <a:pt x="389" y="321"/>
                </a:cubicBezTo>
                <a:cubicBezTo>
                  <a:pt x="377" y="319"/>
                  <a:pt x="158" y="316"/>
                  <a:pt x="158" y="316"/>
                </a:cubicBezTo>
                <a:cubicBezTo>
                  <a:pt x="71" y="316"/>
                  <a:pt x="0" y="246"/>
                  <a:pt x="0" y="158"/>
                </a:cubicBezTo>
                <a:cubicBezTo>
                  <a:pt x="0" y="71"/>
                  <a:pt x="71" y="0"/>
                  <a:pt x="158" y="0"/>
                </a:cubicBezTo>
              </a:path>
            </a:pathLst>
          </a:custGeom>
          <a:gradFill>
            <a:gsLst>
              <a:gs pos="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grpSp>
        <p:nvGrpSpPr>
          <p:cNvPr id="54" name="Group 53">
            <a:extLst>
              <a:ext uri="{FF2B5EF4-FFF2-40B4-BE49-F238E27FC236}">
                <a16:creationId xmlns="" xmlns:a16="http://schemas.microsoft.com/office/drawing/2014/main" id="{B08FFB90-B4FA-40D8-BCF0-8D7C18DC2F1F}"/>
              </a:ext>
            </a:extLst>
          </p:cNvPr>
          <p:cNvGrpSpPr/>
          <p:nvPr userDrawn="1"/>
        </p:nvGrpSpPr>
        <p:grpSpPr>
          <a:xfrm rot="5400000" flipH="1">
            <a:off x="4038446" y="2193885"/>
            <a:ext cx="141882" cy="70941"/>
            <a:chOff x="683419" y="5379244"/>
            <a:chExt cx="180974" cy="90487"/>
          </a:xfrm>
        </p:grpSpPr>
        <p:cxnSp>
          <p:nvCxnSpPr>
            <p:cNvPr id="55" name="Straight Connector 54">
              <a:extLst>
                <a:ext uri="{FF2B5EF4-FFF2-40B4-BE49-F238E27FC236}">
                  <a16:creationId xmlns="" xmlns:a16="http://schemas.microsoft.com/office/drawing/2014/main" id="{1F6CCAF8-51F6-4EAD-83FA-2A82B5165F2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E3500221-6E11-42AD-A308-24C6BFD266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45016DB1-D5F4-4F06-A266-4982558013C9}"/>
              </a:ext>
            </a:extLst>
          </p:cNvPr>
          <p:cNvGrpSpPr/>
          <p:nvPr userDrawn="1"/>
        </p:nvGrpSpPr>
        <p:grpSpPr>
          <a:xfrm rot="5400000" flipH="1">
            <a:off x="3255453" y="3632020"/>
            <a:ext cx="141882" cy="70941"/>
            <a:chOff x="683419" y="5379244"/>
            <a:chExt cx="180974" cy="90487"/>
          </a:xfrm>
        </p:grpSpPr>
        <p:cxnSp>
          <p:nvCxnSpPr>
            <p:cNvPr id="61" name="Straight Connector 60">
              <a:extLst>
                <a:ext uri="{FF2B5EF4-FFF2-40B4-BE49-F238E27FC236}">
                  <a16:creationId xmlns="" xmlns:a16="http://schemas.microsoft.com/office/drawing/2014/main" id="{4D5C3D63-7934-4F5B-A79D-C1741B645B4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240D613F-7C00-4BF2-B047-6A31A6323AC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 xmlns:a16="http://schemas.microsoft.com/office/drawing/2014/main" id="{66CF738A-9D43-4FC9-93CA-519290950059}"/>
              </a:ext>
            </a:extLst>
          </p:cNvPr>
          <p:cNvGrpSpPr/>
          <p:nvPr userDrawn="1"/>
        </p:nvGrpSpPr>
        <p:grpSpPr>
          <a:xfrm rot="5400000" flipH="1">
            <a:off x="3299519" y="5313338"/>
            <a:ext cx="141882" cy="70941"/>
            <a:chOff x="683419" y="5379244"/>
            <a:chExt cx="180974" cy="90487"/>
          </a:xfrm>
        </p:grpSpPr>
        <p:cxnSp>
          <p:nvCxnSpPr>
            <p:cNvPr id="74" name="Straight Connector 73">
              <a:extLst>
                <a:ext uri="{FF2B5EF4-FFF2-40B4-BE49-F238E27FC236}">
                  <a16:creationId xmlns="" xmlns:a16="http://schemas.microsoft.com/office/drawing/2014/main" id="{0EABBB8C-03F8-4436-8C03-A31E8F60359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0F4F6291-E35B-470C-A812-C40A72D7FF10}"/>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BE68A50F-CFCF-42C3-B6D7-75CA6EEB7892}"/>
              </a:ext>
            </a:extLst>
          </p:cNvPr>
          <p:cNvGrpSpPr/>
          <p:nvPr userDrawn="1"/>
        </p:nvGrpSpPr>
        <p:grpSpPr>
          <a:xfrm rot="16200000" flipH="1">
            <a:off x="8148655" y="2000344"/>
            <a:ext cx="141882" cy="70941"/>
            <a:chOff x="683419" y="5379244"/>
            <a:chExt cx="180974" cy="90487"/>
          </a:xfrm>
        </p:grpSpPr>
        <p:cxnSp>
          <p:nvCxnSpPr>
            <p:cNvPr id="77" name="Straight Connector 76">
              <a:extLst>
                <a:ext uri="{FF2B5EF4-FFF2-40B4-BE49-F238E27FC236}">
                  <a16:creationId xmlns="" xmlns:a16="http://schemas.microsoft.com/office/drawing/2014/main" id="{D172BA19-F152-42A9-8552-E2833C0085FF}"/>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6DD0AF9E-0F82-4863-BB40-DCA8B406E0E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 xmlns:a16="http://schemas.microsoft.com/office/drawing/2014/main" id="{78194ED5-A1F6-45EB-96DE-5D10A923F2DB}"/>
              </a:ext>
            </a:extLst>
          </p:cNvPr>
          <p:cNvGrpSpPr/>
          <p:nvPr userDrawn="1"/>
        </p:nvGrpSpPr>
        <p:grpSpPr>
          <a:xfrm rot="16200000" flipH="1">
            <a:off x="8557964" y="3611463"/>
            <a:ext cx="141882" cy="70941"/>
            <a:chOff x="683419" y="5379244"/>
            <a:chExt cx="180974" cy="90487"/>
          </a:xfrm>
        </p:grpSpPr>
        <p:cxnSp>
          <p:nvCxnSpPr>
            <p:cNvPr id="80" name="Straight Connector 79">
              <a:extLst>
                <a:ext uri="{FF2B5EF4-FFF2-40B4-BE49-F238E27FC236}">
                  <a16:creationId xmlns="" xmlns:a16="http://schemas.microsoft.com/office/drawing/2014/main" id="{5B7824CE-CC84-4FE5-9084-96AAEAC1489C}"/>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D2811DE4-E757-4068-9B90-70CD08660BAF}"/>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3856233D-3BDC-4D45-9087-F5FE98529A7A}"/>
              </a:ext>
            </a:extLst>
          </p:cNvPr>
          <p:cNvGrpSpPr/>
          <p:nvPr userDrawn="1"/>
        </p:nvGrpSpPr>
        <p:grpSpPr>
          <a:xfrm rot="16200000" flipH="1">
            <a:off x="9127916" y="5331854"/>
            <a:ext cx="141882" cy="70941"/>
            <a:chOff x="683419" y="5379244"/>
            <a:chExt cx="180974" cy="90487"/>
          </a:xfrm>
        </p:grpSpPr>
        <p:cxnSp>
          <p:nvCxnSpPr>
            <p:cNvPr id="83" name="Straight Connector 82">
              <a:extLst>
                <a:ext uri="{FF2B5EF4-FFF2-40B4-BE49-F238E27FC236}">
                  <a16:creationId xmlns="" xmlns:a16="http://schemas.microsoft.com/office/drawing/2014/main" id="{67ABC63D-DC9F-4A9A-A250-E10F98433CF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9C676E15-82F7-4890-BDE7-03D3043DBF24}"/>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5" name="Text Placeholder 16">
            <a:extLst>
              <a:ext uri="{FF2B5EF4-FFF2-40B4-BE49-F238E27FC236}">
                <a16:creationId xmlns="" xmlns:a16="http://schemas.microsoft.com/office/drawing/2014/main" id="{FC593614-927B-4874-9FF5-92E0529475E8}"/>
              </a:ext>
            </a:extLst>
          </p:cNvPr>
          <p:cNvSpPr>
            <a:spLocks noGrp="1"/>
          </p:cNvSpPr>
          <p:nvPr>
            <p:ph type="body" sz="quarter" idx="25"/>
          </p:nvPr>
        </p:nvSpPr>
        <p:spPr>
          <a:xfrm>
            <a:off x="601661" y="2069286"/>
            <a:ext cx="3318004"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C2201C28-C4C3-40BE-9FB4-01CA688EBE71}"/>
              </a:ext>
            </a:extLst>
          </p:cNvPr>
          <p:cNvSpPr>
            <a:spLocks noGrp="1"/>
          </p:cNvSpPr>
          <p:nvPr>
            <p:ph type="body" sz="quarter" idx="26"/>
          </p:nvPr>
        </p:nvSpPr>
        <p:spPr>
          <a:xfrm>
            <a:off x="601659" y="3498214"/>
            <a:ext cx="2549063"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7" name="Text Placeholder 16">
            <a:extLst>
              <a:ext uri="{FF2B5EF4-FFF2-40B4-BE49-F238E27FC236}">
                <a16:creationId xmlns="" xmlns:a16="http://schemas.microsoft.com/office/drawing/2014/main" id="{80F6257E-1443-487F-9C1D-DEA454F4F8A0}"/>
              </a:ext>
            </a:extLst>
          </p:cNvPr>
          <p:cNvSpPr>
            <a:spLocks noGrp="1"/>
          </p:cNvSpPr>
          <p:nvPr>
            <p:ph type="body" sz="quarter" idx="27"/>
          </p:nvPr>
        </p:nvSpPr>
        <p:spPr>
          <a:xfrm>
            <a:off x="590762" y="5179532"/>
            <a:ext cx="2589976" cy="338554"/>
          </a:xfrm>
          <a:prstGeom prst="rect">
            <a:avLst/>
          </a:prstGeom>
        </p:spPr>
        <p:txBody>
          <a:bodyPr wrap="square" anchor="ctr">
            <a:spAutoFit/>
          </a:bodyPr>
          <a:lstStyle>
            <a:lvl1pPr marL="0" indent="0" algn="r">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90736467-234E-4FA7-A379-38F17F306DB8}"/>
              </a:ext>
            </a:extLst>
          </p:cNvPr>
          <p:cNvSpPr>
            <a:spLocks noGrp="1"/>
          </p:cNvSpPr>
          <p:nvPr>
            <p:ph type="body" sz="quarter" idx="28"/>
          </p:nvPr>
        </p:nvSpPr>
        <p:spPr>
          <a:xfrm>
            <a:off x="8354351" y="1870720"/>
            <a:ext cx="3157830"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89" name="Text Placeholder 16">
            <a:extLst>
              <a:ext uri="{FF2B5EF4-FFF2-40B4-BE49-F238E27FC236}">
                <a16:creationId xmlns="" xmlns:a16="http://schemas.microsoft.com/office/drawing/2014/main" id="{DBB759B9-52C1-4F24-AE25-044C12D19651}"/>
              </a:ext>
            </a:extLst>
          </p:cNvPr>
          <p:cNvSpPr>
            <a:spLocks noGrp="1"/>
          </p:cNvSpPr>
          <p:nvPr>
            <p:ph type="body" sz="quarter" idx="29"/>
          </p:nvPr>
        </p:nvSpPr>
        <p:spPr>
          <a:xfrm>
            <a:off x="8775309" y="3477657"/>
            <a:ext cx="273687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0" name="Text Placeholder 16">
            <a:extLst>
              <a:ext uri="{FF2B5EF4-FFF2-40B4-BE49-F238E27FC236}">
                <a16:creationId xmlns="" xmlns:a16="http://schemas.microsoft.com/office/drawing/2014/main" id="{543772EF-D8DD-44BA-98F2-15146DBDDF38}"/>
              </a:ext>
            </a:extLst>
          </p:cNvPr>
          <p:cNvSpPr>
            <a:spLocks noGrp="1"/>
          </p:cNvSpPr>
          <p:nvPr>
            <p:ph type="body" sz="quarter" idx="30"/>
          </p:nvPr>
        </p:nvSpPr>
        <p:spPr>
          <a:xfrm>
            <a:off x="9359979" y="5198048"/>
            <a:ext cx="2152202" cy="338554"/>
          </a:xfrm>
          <a:prstGeom prst="rect">
            <a:avLst/>
          </a:prstGeom>
        </p:spPr>
        <p:txBody>
          <a:bodyPr wrap="square" anchor="ctr">
            <a:spAutoFit/>
          </a:bodyPr>
          <a:lstStyle>
            <a:lvl1pPr marL="0" indent="0" algn="l">
              <a:lnSpc>
                <a:spcPct val="100000"/>
              </a:lnSpc>
              <a:spcBef>
                <a:spcPts val="0"/>
              </a:spcBef>
              <a:buNone/>
              <a:defRPr sz="1600" b="0" i="0">
                <a:solidFill>
                  <a:schemeClr val="accent1"/>
                </a:solidFill>
                <a:latin typeface="Roboto Light" pitchFamily="2" charset="0"/>
                <a:ea typeface="Roboto Light" pitchFamily="2" charset="0"/>
              </a:defRPr>
            </a:lvl1pPr>
          </a:lstStyle>
          <a:p>
            <a:pPr lvl="0"/>
            <a:endParaRPr lang="ro-RO" dirty="0"/>
          </a:p>
        </p:txBody>
      </p:sp>
      <p:sp>
        <p:nvSpPr>
          <p:cNvPr id="91" name="Text Placeholder 16">
            <a:extLst>
              <a:ext uri="{FF2B5EF4-FFF2-40B4-BE49-F238E27FC236}">
                <a16:creationId xmlns="" xmlns:a16="http://schemas.microsoft.com/office/drawing/2014/main" id="{383193F5-84C5-47EB-A48A-F46C21227C9D}"/>
              </a:ext>
            </a:extLst>
          </p:cNvPr>
          <p:cNvSpPr>
            <a:spLocks noGrp="1"/>
          </p:cNvSpPr>
          <p:nvPr>
            <p:ph type="body" sz="quarter" idx="31"/>
          </p:nvPr>
        </p:nvSpPr>
        <p:spPr>
          <a:xfrm>
            <a:off x="6399213" y="3504105"/>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3" name="Text Placeholder 16">
            <a:extLst>
              <a:ext uri="{FF2B5EF4-FFF2-40B4-BE49-F238E27FC236}">
                <a16:creationId xmlns="" xmlns:a16="http://schemas.microsoft.com/office/drawing/2014/main" id="{4CB0665D-4370-4E34-9490-98D331D48D95}"/>
              </a:ext>
            </a:extLst>
          </p:cNvPr>
          <p:cNvSpPr>
            <a:spLocks noGrp="1"/>
          </p:cNvSpPr>
          <p:nvPr>
            <p:ph type="body" sz="quarter" idx="32"/>
          </p:nvPr>
        </p:nvSpPr>
        <p:spPr>
          <a:xfrm>
            <a:off x="6399213" y="1894336"/>
            <a:ext cx="1517967"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4" name="Text Placeholder 16">
            <a:extLst>
              <a:ext uri="{FF2B5EF4-FFF2-40B4-BE49-F238E27FC236}">
                <a16:creationId xmlns="" xmlns:a16="http://schemas.microsoft.com/office/drawing/2014/main" id="{074855A8-33A8-46D2-92DC-F382FE42DA41}"/>
              </a:ext>
            </a:extLst>
          </p:cNvPr>
          <p:cNvSpPr>
            <a:spLocks noGrp="1"/>
          </p:cNvSpPr>
          <p:nvPr>
            <p:ph type="body" sz="quarter" idx="33"/>
          </p:nvPr>
        </p:nvSpPr>
        <p:spPr>
          <a:xfrm>
            <a:off x="6399213" y="5273339"/>
            <a:ext cx="1855854" cy="338554"/>
          </a:xfrm>
          <a:prstGeom prst="rect">
            <a:avLst/>
          </a:prstGeom>
        </p:spPr>
        <p:txBody>
          <a:bodyPr wrap="square" anchor="ctr">
            <a:spAutoFit/>
          </a:bodyPr>
          <a:lstStyle>
            <a:lvl1pPr marL="0" indent="0" algn="l">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5" name="Text Placeholder 16">
            <a:extLst>
              <a:ext uri="{FF2B5EF4-FFF2-40B4-BE49-F238E27FC236}">
                <a16:creationId xmlns="" xmlns:a16="http://schemas.microsoft.com/office/drawing/2014/main" id="{DE76C1FE-DE8E-4DB8-9C15-B5A0A23CB0E3}"/>
              </a:ext>
            </a:extLst>
          </p:cNvPr>
          <p:cNvSpPr>
            <a:spLocks noGrp="1"/>
          </p:cNvSpPr>
          <p:nvPr>
            <p:ph type="body" sz="quarter" idx="34"/>
          </p:nvPr>
        </p:nvSpPr>
        <p:spPr>
          <a:xfrm>
            <a:off x="3722122" y="5152026"/>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6" name="Text Placeholder 16">
            <a:extLst>
              <a:ext uri="{FF2B5EF4-FFF2-40B4-BE49-F238E27FC236}">
                <a16:creationId xmlns="" xmlns:a16="http://schemas.microsoft.com/office/drawing/2014/main" id="{40B0C5E9-69E6-42B4-909C-EE11145EF193}"/>
              </a:ext>
            </a:extLst>
          </p:cNvPr>
          <p:cNvSpPr>
            <a:spLocks noGrp="1"/>
          </p:cNvSpPr>
          <p:nvPr>
            <p:ph type="body" sz="quarter" idx="35"/>
          </p:nvPr>
        </p:nvSpPr>
        <p:spPr>
          <a:xfrm>
            <a:off x="3711873" y="3498213"/>
            <a:ext cx="1855854"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7" name="Text Placeholder 16">
            <a:extLst>
              <a:ext uri="{FF2B5EF4-FFF2-40B4-BE49-F238E27FC236}">
                <a16:creationId xmlns="" xmlns:a16="http://schemas.microsoft.com/office/drawing/2014/main" id="{71CF6499-23F0-4A14-914C-D13DA5A576C6}"/>
              </a:ext>
            </a:extLst>
          </p:cNvPr>
          <p:cNvSpPr>
            <a:spLocks noGrp="1"/>
          </p:cNvSpPr>
          <p:nvPr>
            <p:ph type="body" sz="quarter" idx="36"/>
          </p:nvPr>
        </p:nvSpPr>
        <p:spPr>
          <a:xfrm>
            <a:off x="4332124" y="2055897"/>
            <a:ext cx="1478125" cy="338554"/>
          </a:xfrm>
          <a:prstGeom prst="rect">
            <a:avLst/>
          </a:prstGeom>
        </p:spPr>
        <p:txBody>
          <a:bodyPr wrap="square" anchor="ctr">
            <a:spAutoFit/>
          </a:bodyPr>
          <a:lstStyle>
            <a:lvl1pPr marL="0" indent="0" algn="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2" name="Text Placeholder 10">
            <a:extLst>
              <a:ext uri="{FF2B5EF4-FFF2-40B4-BE49-F238E27FC236}">
                <a16:creationId xmlns="" xmlns:a16="http://schemas.microsoft.com/office/drawing/2014/main" id="{E767209A-33BC-5F45-835B-3683417B4DE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5" name="Text Placeholder 10">
            <a:extLst>
              <a:ext uri="{FF2B5EF4-FFF2-40B4-BE49-F238E27FC236}">
                <a16:creationId xmlns="" xmlns:a16="http://schemas.microsoft.com/office/drawing/2014/main" id="{26B0F2DF-2E0E-A442-94A2-9CF26D19B87E}"/>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4096932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fographics 10">
    <p:spTree>
      <p:nvGrpSpPr>
        <p:cNvPr id="1" name=""/>
        <p:cNvGrpSpPr/>
        <p:nvPr/>
      </p:nvGrpSpPr>
      <p:grpSpPr>
        <a:xfrm>
          <a:off x="0" y="0"/>
          <a:ext cx="0" cy="0"/>
          <a:chOff x="0" y="0"/>
          <a:chExt cx="0" cy="0"/>
        </a:xfrm>
      </p:grpSpPr>
      <p:sp>
        <p:nvSpPr>
          <p:cNvPr id="121" name="Text Placeholder 16">
            <a:extLst>
              <a:ext uri="{FF2B5EF4-FFF2-40B4-BE49-F238E27FC236}">
                <a16:creationId xmlns="" xmlns:a16="http://schemas.microsoft.com/office/drawing/2014/main" id="{9D4B4433-1667-4F40-990A-4FE55F951DEE}"/>
              </a:ext>
            </a:extLst>
          </p:cNvPr>
          <p:cNvSpPr>
            <a:spLocks noGrp="1"/>
          </p:cNvSpPr>
          <p:nvPr>
            <p:ph type="body" sz="quarter" idx="24"/>
          </p:nvPr>
        </p:nvSpPr>
        <p:spPr>
          <a:xfrm>
            <a:off x="597750" y="2037788"/>
            <a:ext cx="4702487" cy="461665"/>
          </a:xfrm>
          <a:prstGeom prst="rect">
            <a:avLst/>
          </a:prstGeom>
        </p:spPr>
        <p:txBody>
          <a:bodyPr>
            <a:spAutoFit/>
          </a:bodyPr>
          <a:lstStyle>
            <a:lvl1pPr marL="0" indent="0">
              <a:lnSpc>
                <a:spcPct val="100000"/>
              </a:lnSpc>
              <a:spcBef>
                <a:spcPts val="0"/>
              </a:spcBef>
              <a:buNone/>
              <a:defRPr lang="ro-RO" sz="2400" b="1" kern="1200" dirty="0">
                <a:solidFill>
                  <a:schemeClr val="tx1"/>
                </a:solidFill>
                <a:latin typeface="Roboto" pitchFamily="2" charset="0"/>
                <a:ea typeface="Roboto" pitchFamily="2" charset="0"/>
                <a:cs typeface="Roboto" pitchFamily="2" charset="0"/>
              </a:defRPr>
            </a:lvl1pPr>
          </a:lstStyle>
          <a:p>
            <a:pPr lvl="0"/>
            <a:endParaRPr lang="ro-RO" dirty="0"/>
          </a:p>
        </p:txBody>
      </p:sp>
      <p:cxnSp>
        <p:nvCxnSpPr>
          <p:cNvPr id="42" name="Straight Connector 41">
            <a:extLst>
              <a:ext uri="{FF2B5EF4-FFF2-40B4-BE49-F238E27FC236}">
                <a16:creationId xmlns="" xmlns:a16="http://schemas.microsoft.com/office/drawing/2014/main" id="{EB04C1CF-4880-42EC-8300-4460F083615F}"/>
              </a:ext>
            </a:extLst>
          </p:cNvPr>
          <p:cNvCxnSpPr/>
          <p:nvPr userDrawn="1"/>
        </p:nvCxnSpPr>
        <p:spPr>
          <a:xfrm rot="8100000" flipH="1">
            <a:off x="8218921" y="1758459"/>
            <a:ext cx="11635" cy="3745636"/>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4005D22D-0B78-4D46-A946-9C8F64E00A7D}"/>
              </a:ext>
            </a:extLst>
          </p:cNvPr>
          <p:cNvCxnSpPr/>
          <p:nvPr userDrawn="1"/>
        </p:nvCxnSpPr>
        <p:spPr>
          <a:xfrm rot="2700000" flipH="1">
            <a:off x="8210433" y="1784516"/>
            <a:ext cx="11635" cy="3745637"/>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0D36BE9E-D6F2-4025-89E4-32052399FDD7}"/>
              </a:ext>
            </a:extLst>
          </p:cNvPr>
          <p:cNvCxnSpPr/>
          <p:nvPr userDrawn="1"/>
        </p:nvCxnSpPr>
        <p:spPr>
          <a:xfrm rot="5400000" flipH="1">
            <a:off x="8200684" y="1758459"/>
            <a:ext cx="11635" cy="3745636"/>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 xmlns:a16="http://schemas.microsoft.com/office/drawing/2014/main" id="{863A8D00-0F20-41E0-A9EA-598F95935199}"/>
              </a:ext>
            </a:extLst>
          </p:cNvPr>
          <p:cNvCxnSpPr/>
          <p:nvPr userDrawn="1"/>
        </p:nvCxnSpPr>
        <p:spPr>
          <a:xfrm flipH="1">
            <a:off x="8212995" y="1758457"/>
            <a:ext cx="11635" cy="3745637"/>
          </a:xfrm>
          <a:prstGeom prst="line">
            <a:avLst/>
          </a:prstGeom>
          <a:ln w="41275" cap="rnd">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0" name="Freeform 20">
            <a:extLst>
              <a:ext uri="{FF2B5EF4-FFF2-40B4-BE49-F238E27FC236}">
                <a16:creationId xmlns="" xmlns:a16="http://schemas.microsoft.com/office/drawing/2014/main" id="{21A907E3-9D44-454B-9EFE-F7023E3014A6}"/>
              </a:ext>
            </a:extLst>
          </p:cNvPr>
          <p:cNvSpPr>
            <a:spLocks/>
          </p:cNvSpPr>
          <p:nvPr userDrawn="1"/>
        </p:nvSpPr>
        <p:spPr bwMode="auto">
          <a:xfrm>
            <a:off x="7114463" y="3558699"/>
            <a:ext cx="2192516" cy="1173055"/>
          </a:xfrm>
          <a:custGeom>
            <a:avLst/>
            <a:gdLst>
              <a:gd name="T0" fmla="*/ 1299 w 1299"/>
              <a:gd name="T1" fmla="*/ 688 h 695"/>
              <a:gd name="T2" fmla="*/ 2 w 1299"/>
              <a:gd name="T3" fmla="*/ 695 h 695"/>
              <a:gd name="T4" fmla="*/ 0 w 1299"/>
              <a:gd name="T5" fmla="*/ 8 h 695"/>
              <a:gd name="T6" fmla="*/ 1297 w 1299"/>
              <a:gd name="T7" fmla="*/ 0 h 695"/>
              <a:gd name="T8" fmla="*/ 1299 w 1299"/>
              <a:gd name="T9" fmla="*/ 688 h 695"/>
            </a:gdLst>
            <a:ahLst/>
            <a:cxnLst>
              <a:cxn ang="0">
                <a:pos x="T0" y="T1"/>
              </a:cxn>
              <a:cxn ang="0">
                <a:pos x="T2" y="T3"/>
              </a:cxn>
              <a:cxn ang="0">
                <a:pos x="T4" y="T5"/>
              </a:cxn>
              <a:cxn ang="0">
                <a:pos x="T6" y="T7"/>
              </a:cxn>
              <a:cxn ang="0">
                <a:pos x="T8" y="T9"/>
              </a:cxn>
            </a:cxnLst>
            <a:rect l="0" t="0" r="r" b="b"/>
            <a:pathLst>
              <a:path w="1299" h="695">
                <a:moveTo>
                  <a:pt x="1299" y="688"/>
                </a:moveTo>
                <a:lnTo>
                  <a:pt x="2" y="695"/>
                </a:lnTo>
                <a:lnTo>
                  <a:pt x="0" y="8"/>
                </a:lnTo>
                <a:lnTo>
                  <a:pt x="1297" y="0"/>
                </a:lnTo>
                <a:lnTo>
                  <a:pt x="1299" y="68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a:extLst>
              <a:ext uri="{FF2B5EF4-FFF2-40B4-BE49-F238E27FC236}">
                <a16:creationId xmlns="" xmlns:a16="http://schemas.microsoft.com/office/drawing/2014/main" id="{58312FD8-BCB7-43EF-A17D-5B6D40EA47D6}"/>
              </a:ext>
            </a:extLst>
          </p:cNvPr>
          <p:cNvSpPr>
            <a:spLocks/>
          </p:cNvSpPr>
          <p:nvPr userDrawn="1"/>
        </p:nvSpPr>
        <p:spPr bwMode="auto">
          <a:xfrm>
            <a:off x="7114463" y="4139318"/>
            <a:ext cx="2192516" cy="592435"/>
          </a:xfrm>
          <a:custGeom>
            <a:avLst/>
            <a:gdLst>
              <a:gd name="T0" fmla="*/ 1299 w 1299"/>
              <a:gd name="T1" fmla="*/ 344 h 351"/>
              <a:gd name="T2" fmla="*/ 2 w 1299"/>
              <a:gd name="T3" fmla="*/ 351 h 351"/>
              <a:gd name="T4" fmla="*/ 0 w 1299"/>
              <a:gd name="T5" fmla="*/ 7 h 351"/>
              <a:gd name="T6" fmla="*/ 1299 w 1299"/>
              <a:gd name="T7" fmla="*/ 0 h 351"/>
              <a:gd name="T8" fmla="*/ 1299 w 1299"/>
              <a:gd name="T9" fmla="*/ 344 h 351"/>
            </a:gdLst>
            <a:ahLst/>
            <a:cxnLst>
              <a:cxn ang="0">
                <a:pos x="T0" y="T1"/>
              </a:cxn>
              <a:cxn ang="0">
                <a:pos x="T2" y="T3"/>
              </a:cxn>
              <a:cxn ang="0">
                <a:pos x="T4" y="T5"/>
              </a:cxn>
              <a:cxn ang="0">
                <a:pos x="T6" y="T7"/>
              </a:cxn>
              <a:cxn ang="0">
                <a:pos x="T8" y="T9"/>
              </a:cxn>
            </a:cxnLst>
            <a:rect l="0" t="0" r="r" b="b"/>
            <a:pathLst>
              <a:path w="1299" h="351">
                <a:moveTo>
                  <a:pt x="1299" y="344"/>
                </a:moveTo>
                <a:lnTo>
                  <a:pt x="2" y="351"/>
                </a:lnTo>
                <a:lnTo>
                  <a:pt x="0" y="7"/>
                </a:lnTo>
                <a:lnTo>
                  <a:pt x="1299" y="0"/>
                </a:lnTo>
                <a:lnTo>
                  <a:pt x="1299" y="344"/>
                </a:lnTo>
                <a:close/>
              </a:path>
            </a:pathLst>
          </a:custGeom>
          <a:gradFill>
            <a:gsLst>
              <a:gs pos="18000">
                <a:schemeClr val="accent1"/>
              </a:gs>
              <a:gs pos="100000">
                <a:schemeClr val="accent2"/>
              </a:gs>
            </a:gsLst>
            <a:lin ang="5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7" name="Freeform 23">
            <a:extLst>
              <a:ext uri="{FF2B5EF4-FFF2-40B4-BE49-F238E27FC236}">
                <a16:creationId xmlns="" xmlns:a16="http://schemas.microsoft.com/office/drawing/2014/main" id="{77C12471-23D4-4412-8A1D-6958D3F79B85}"/>
              </a:ext>
            </a:extLst>
          </p:cNvPr>
          <p:cNvSpPr>
            <a:spLocks/>
          </p:cNvSpPr>
          <p:nvPr userDrawn="1"/>
        </p:nvSpPr>
        <p:spPr bwMode="auto">
          <a:xfrm>
            <a:off x="7114463" y="3572201"/>
            <a:ext cx="1093726" cy="1159553"/>
          </a:xfrm>
          <a:custGeom>
            <a:avLst/>
            <a:gdLst>
              <a:gd name="T0" fmla="*/ 0 w 648"/>
              <a:gd name="T1" fmla="*/ 0 h 687"/>
              <a:gd name="T2" fmla="*/ 648 w 648"/>
              <a:gd name="T3" fmla="*/ 341 h 687"/>
              <a:gd name="T4" fmla="*/ 2 w 648"/>
              <a:gd name="T5" fmla="*/ 687 h 687"/>
              <a:gd name="T6" fmla="*/ 0 w 648"/>
              <a:gd name="T7" fmla="*/ 0 h 687"/>
            </a:gdLst>
            <a:ahLst/>
            <a:cxnLst>
              <a:cxn ang="0">
                <a:pos x="T0" y="T1"/>
              </a:cxn>
              <a:cxn ang="0">
                <a:pos x="T2" y="T3"/>
              </a:cxn>
              <a:cxn ang="0">
                <a:pos x="T4" y="T5"/>
              </a:cxn>
              <a:cxn ang="0">
                <a:pos x="T6" y="T7"/>
              </a:cxn>
            </a:cxnLst>
            <a:rect l="0" t="0" r="r" b="b"/>
            <a:pathLst>
              <a:path w="648" h="687">
                <a:moveTo>
                  <a:pt x="0" y="0"/>
                </a:moveTo>
                <a:lnTo>
                  <a:pt x="648" y="341"/>
                </a:lnTo>
                <a:lnTo>
                  <a:pt x="2" y="687"/>
                </a:lnTo>
                <a:lnTo>
                  <a:pt x="0" y="0"/>
                </a:lnTo>
                <a:close/>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Freeform 24">
            <a:extLst>
              <a:ext uri="{FF2B5EF4-FFF2-40B4-BE49-F238E27FC236}">
                <a16:creationId xmlns="" xmlns:a16="http://schemas.microsoft.com/office/drawing/2014/main" id="{91B9D940-9E69-474E-A658-39532C5CC845}"/>
              </a:ext>
            </a:extLst>
          </p:cNvPr>
          <p:cNvSpPr>
            <a:spLocks/>
          </p:cNvSpPr>
          <p:nvPr userDrawn="1"/>
        </p:nvSpPr>
        <p:spPr bwMode="auto">
          <a:xfrm>
            <a:off x="8208189" y="3558699"/>
            <a:ext cx="1098790" cy="1161239"/>
          </a:xfrm>
          <a:custGeom>
            <a:avLst/>
            <a:gdLst>
              <a:gd name="T0" fmla="*/ 649 w 651"/>
              <a:gd name="T1" fmla="*/ 0 h 688"/>
              <a:gd name="T2" fmla="*/ 0 w 651"/>
              <a:gd name="T3" fmla="*/ 349 h 688"/>
              <a:gd name="T4" fmla="*/ 651 w 651"/>
              <a:gd name="T5" fmla="*/ 688 h 688"/>
              <a:gd name="T6" fmla="*/ 649 w 651"/>
              <a:gd name="T7" fmla="*/ 0 h 688"/>
            </a:gdLst>
            <a:ahLst/>
            <a:cxnLst>
              <a:cxn ang="0">
                <a:pos x="T0" y="T1"/>
              </a:cxn>
              <a:cxn ang="0">
                <a:pos x="T2" y="T3"/>
              </a:cxn>
              <a:cxn ang="0">
                <a:pos x="T4" y="T5"/>
              </a:cxn>
              <a:cxn ang="0">
                <a:pos x="T6" y="T7"/>
              </a:cxn>
            </a:cxnLst>
            <a:rect l="0" t="0" r="r" b="b"/>
            <a:pathLst>
              <a:path w="651" h="688">
                <a:moveTo>
                  <a:pt x="649" y="0"/>
                </a:moveTo>
                <a:lnTo>
                  <a:pt x="0" y="349"/>
                </a:lnTo>
                <a:lnTo>
                  <a:pt x="651" y="688"/>
                </a:lnTo>
                <a:lnTo>
                  <a:pt x="649" y="0"/>
                </a:lnTo>
                <a:close/>
              </a:path>
            </a:pathLst>
          </a:custGeom>
          <a:gradFill>
            <a:gsLst>
              <a:gs pos="0">
                <a:schemeClr val="accent1"/>
              </a:gs>
              <a:gs pos="100000">
                <a:schemeClr val="accent2"/>
              </a:gs>
            </a:gsLst>
            <a:lin ang="2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9" name="Freeform 25">
            <a:extLst>
              <a:ext uri="{FF2B5EF4-FFF2-40B4-BE49-F238E27FC236}">
                <a16:creationId xmlns="" xmlns:a16="http://schemas.microsoft.com/office/drawing/2014/main" id="{F750235F-A86D-4D7A-A854-B2FD45710B99}"/>
              </a:ext>
            </a:extLst>
          </p:cNvPr>
          <p:cNvSpPr>
            <a:spLocks/>
          </p:cNvSpPr>
          <p:nvPr userDrawn="1"/>
        </p:nvSpPr>
        <p:spPr bwMode="auto">
          <a:xfrm>
            <a:off x="7114463" y="2843249"/>
            <a:ext cx="2189141" cy="737590"/>
          </a:xfrm>
          <a:custGeom>
            <a:avLst/>
            <a:gdLst>
              <a:gd name="T0" fmla="*/ 0 w 1297"/>
              <a:gd name="T1" fmla="*/ 437 h 437"/>
              <a:gd name="T2" fmla="*/ 646 w 1297"/>
              <a:gd name="T3" fmla="*/ 0 h 437"/>
              <a:gd name="T4" fmla="*/ 1297 w 1297"/>
              <a:gd name="T5" fmla="*/ 429 h 437"/>
              <a:gd name="T6" fmla="*/ 0 w 1297"/>
              <a:gd name="T7" fmla="*/ 437 h 437"/>
            </a:gdLst>
            <a:ahLst/>
            <a:cxnLst>
              <a:cxn ang="0">
                <a:pos x="T0" y="T1"/>
              </a:cxn>
              <a:cxn ang="0">
                <a:pos x="T2" y="T3"/>
              </a:cxn>
              <a:cxn ang="0">
                <a:pos x="T4" y="T5"/>
              </a:cxn>
              <a:cxn ang="0">
                <a:pos x="T6" y="T7"/>
              </a:cxn>
            </a:cxnLst>
            <a:rect l="0" t="0" r="r" b="b"/>
            <a:pathLst>
              <a:path w="1297" h="437">
                <a:moveTo>
                  <a:pt x="0" y="437"/>
                </a:moveTo>
                <a:lnTo>
                  <a:pt x="646" y="0"/>
                </a:lnTo>
                <a:lnTo>
                  <a:pt x="1297" y="429"/>
                </a:lnTo>
                <a:lnTo>
                  <a:pt x="0" y="43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6">
            <a:extLst>
              <a:ext uri="{FF2B5EF4-FFF2-40B4-BE49-F238E27FC236}">
                <a16:creationId xmlns="" xmlns:a16="http://schemas.microsoft.com/office/drawing/2014/main" id="{B2D0678E-874E-440B-99A1-D9748B2F6EF7}"/>
              </a:ext>
            </a:extLst>
          </p:cNvPr>
          <p:cNvSpPr>
            <a:spLocks/>
          </p:cNvSpPr>
          <p:nvPr userDrawn="1"/>
        </p:nvSpPr>
        <p:spPr bwMode="auto">
          <a:xfrm>
            <a:off x="7310253" y="2530799"/>
            <a:ext cx="1753676" cy="1616958"/>
          </a:xfrm>
          <a:custGeom>
            <a:avLst/>
            <a:gdLst>
              <a:gd name="T0" fmla="*/ 0 w 1039"/>
              <a:gd name="T1" fmla="*/ 678 h 958"/>
              <a:gd name="T2" fmla="*/ 0 w 1039"/>
              <a:gd name="T3" fmla="*/ 7 h 958"/>
              <a:gd name="T4" fmla="*/ 1037 w 1039"/>
              <a:gd name="T5" fmla="*/ 0 h 958"/>
              <a:gd name="T6" fmla="*/ 1039 w 1039"/>
              <a:gd name="T7" fmla="*/ 685 h 958"/>
              <a:gd name="T8" fmla="*/ 532 w 1039"/>
              <a:gd name="T9" fmla="*/ 958 h 958"/>
              <a:gd name="T10" fmla="*/ 0 w 1039"/>
              <a:gd name="T11" fmla="*/ 678 h 958"/>
            </a:gdLst>
            <a:ahLst/>
            <a:cxnLst>
              <a:cxn ang="0">
                <a:pos x="T0" y="T1"/>
              </a:cxn>
              <a:cxn ang="0">
                <a:pos x="T2" y="T3"/>
              </a:cxn>
              <a:cxn ang="0">
                <a:pos x="T4" y="T5"/>
              </a:cxn>
              <a:cxn ang="0">
                <a:pos x="T6" y="T7"/>
              </a:cxn>
              <a:cxn ang="0">
                <a:pos x="T8" y="T9"/>
              </a:cxn>
              <a:cxn ang="0">
                <a:pos x="T10" y="T11"/>
              </a:cxn>
            </a:cxnLst>
            <a:rect l="0" t="0" r="r" b="b"/>
            <a:pathLst>
              <a:path w="1039" h="958">
                <a:moveTo>
                  <a:pt x="0" y="678"/>
                </a:moveTo>
                <a:lnTo>
                  <a:pt x="0" y="7"/>
                </a:lnTo>
                <a:lnTo>
                  <a:pt x="1037" y="0"/>
                </a:lnTo>
                <a:lnTo>
                  <a:pt x="1039" y="685"/>
                </a:lnTo>
                <a:lnTo>
                  <a:pt x="532" y="958"/>
                </a:lnTo>
                <a:lnTo>
                  <a:pt x="0" y="67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7">
            <a:extLst>
              <a:ext uri="{FF2B5EF4-FFF2-40B4-BE49-F238E27FC236}">
                <a16:creationId xmlns="" xmlns:a16="http://schemas.microsoft.com/office/drawing/2014/main" id="{D109B7F6-9633-4930-9EE5-81A68217AEC1}"/>
              </a:ext>
            </a:extLst>
          </p:cNvPr>
          <p:cNvSpPr>
            <a:spLocks/>
          </p:cNvSpPr>
          <p:nvPr userDrawn="1"/>
        </p:nvSpPr>
        <p:spPr bwMode="auto">
          <a:xfrm>
            <a:off x="7553303" y="3470930"/>
            <a:ext cx="1306394" cy="84392"/>
          </a:xfrm>
          <a:custGeom>
            <a:avLst/>
            <a:gdLst>
              <a:gd name="T0" fmla="*/ 318 w 327"/>
              <a:gd name="T1" fmla="*/ 19 h 21"/>
              <a:gd name="T2" fmla="*/ 10 w 327"/>
              <a:gd name="T3" fmla="*/ 21 h 21"/>
              <a:gd name="T4" fmla="*/ 0 w 327"/>
              <a:gd name="T5" fmla="*/ 11 h 21"/>
              <a:gd name="T6" fmla="*/ 0 w 327"/>
              <a:gd name="T7" fmla="*/ 11 h 21"/>
              <a:gd name="T8" fmla="*/ 10 w 327"/>
              <a:gd name="T9" fmla="*/ 1 h 21"/>
              <a:gd name="T10" fmla="*/ 317 w 327"/>
              <a:gd name="T11" fmla="*/ 0 h 21"/>
              <a:gd name="T12" fmla="*/ 327 w 327"/>
              <a:gd name="T13" fmla="*/ 9 h 21"/>
              <a:gd name="T14" fmla="*/ 318 w 327"/>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1">
                <a:moveTo>
                  <a:pt x="318" y="19"/>
                </a:moveTo>
                <a:cubicBezTo>
                  <a:pt x="10" y="21"/>
                  <a:pt x="10" y="21"/>
                  <a:pt x="10" y="21"/>
                </a:cubicBezTo>
                <a:cubicBezTo>
                  <a:pt x="5" y="21"/>
                  <a:pt x="0" y="17"/>
                  <a:pt x="0" y="11"/>
                </a:cubicBezTo>
                <a:cubicBezTo>
                  <a:pt x="0" y="11"/>
                  <a:pt x="0" y="11"/>
                  <a:pt x="0" y="11"/>
                </a:cubicBezTo>
                <a:cubicBezTo>
                  <a:pt x="0" y="6"/>
                  <a:pt x="5" y="1"/>
                  <a:pt x="10" y="1"/>
                </a:cubicBezTo>
                <a:cubicBezTo>
                  <a:pt x="317" y="0"/>
                  <a:pt x="317" y="0"/>
                  <a:pt x="317" y="0"/>
                </a:cubicBezTo>
                <a:cubicBezTo>
                  <a:pt x="323" y="0"/>
                  <a:pt x="327" y="4"/>
                  <a:pt x="327" y="9"/>
                </a:cubicBezTo>
                <a:cubicBezTo>
                  <a:pt x="327" y="15"/>
                  <a:pt x="323" y="19"/>
                  <a:pt x="318"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8">
            <a:extLst>
              <a:ext uri="{FF2B5EF4-FFF2-40B4-BE49-F238E27FC236}">
                <a16:creationId xmlns="" xmlns:a16="http://schemas.microsoft.com/office/drawing/2014/main" id="{2D45FEA2-DDDB-4E2F-89F6-6878BEE7E3A7}"/>
              </a:ext>
            </a:extLst>
          </p:cNvPr>
          <p:cNvSpPr>
            <a:spLocks/>
          </p:cNvSpPr>
          <p:nvPr userDrawn="1"/>
        </p:nvSpPr>
        <p:spPr bwMode="auto">
          <a:xfrm>
            <a:off x="7553303" y="3631276"/>
            <a:ext cx="1311459" cy="87768"/>
          </a:xfrm>
          <a:custGeom>
            <a:avLst/>
            <a:gdLst>
              <a:gd name="T0" fmla="*/ 318 w 328"/>
              <a:gd name="T1" fmla="*/ 20 h 22"/>
              <a:gd name="T2" fmla="*/ 10 w 328"/>
              <a:gd name="T3" fmla="*/ 21 h 22"/>
              <a:gd name="T4" fmla="*/ 0 w 328"/>
              <a:gd name="T5" fmla="*/ 12 h 22"/>
              <a:gd name="T6" fmla="*/ 0 w 328"/>
              <a:gd name="T7" fmla="*/ 12 h 22"/>
              <a:gd name="T8" fmla="*/ 10 w 328"/>
              <a:gd name="T9" fmla="*/ 2 h 22"/>
              <a:gd name="T10" fmla="*/ 318 w 328"/>
              <a:gd name="T11" fmla="*/ 0 h 22"/>
              <a:gd name="T12" fmla="*/ 328 w 328"/>
              <a:gd name="T13" fmla="*/ 10 h 22"/>
              <a:gd name="T14" fmla="*/ 318 w 328"/>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2">
                <a:moveTo>
                  <a:pt x="318" y="20"/>
                </a:moveTo>
                <a:cubicBezTo>
                  <a:pt x="10" y="21"/>
                  <a:pt x="10" y="21"/>
                  <a:pt x="10" y="21"/>
                </a:cubicBezTo>
                <a:cubicBezTo>
                  <a:pt x="5" y="22"/>
                  <a:pt x="0" y="17"/>
                  <a:pt x="0" y="12"/>
                </a:cubicBezTo>
                <a:cubicBezTo>
                  <a:pt x="0" y="12"/>
                  <a:pt x="0" y="12"/>
                  <a:pt x="0" y="12"/>
                </a:cubicBezTo>
                <a:cubicBezTo>
                  <a:pt x="0" y="6"/>
                  <a:pt x="5" y="2"/>
                  <a:pt x="10" y="2"/>
                </a:cubicBezTo>
                <a:cubicBezTo>
                  <a:pt x="318" y="0"/>
                  <a:pt x="318" y="0"/>
                  <a:pt x="318" y="0"/>
                </a:cubicBezTo>
                <a:cubicBezTo>
                  <a:pt x="323" y="0"/>
                  <a:pt x="328" y="5"/>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9">
            <a:extLst>
              <a:ext uri="{FF2B5EF4-FFF2-40B4-BE49-F238E27FC236}">
                <a16:creationId xmlns="" xmlns:a16="http://schemas.microsoft.com/office/drawing/2014/main" id="{4346091B-FCBA-4785-AB04-B163EAE3F735}"/>
              </a:ext>
            </a:extLst>
          </p:cNvPr>
          <p:cNvSpPr>
            <a:spLocks/>
          </p:cNvSpPr>
          <p:nvPr userDrawn="1"/>
        </p:nvSpPr>
        <p:spPr bwMode="auto">
          <a:xfrm>
            <a:off x="7553303" y="3143488"/>
            <a:ext cx="1306394" cy="84392"/>
          </a:xfrm>
          <a:custGeom>
            <a:avLst/>
            <a:gdLst>
              <a:gd name="T0" fmla="*/ 318 w 327"/>
              <a:gd name="T1" fmla="*/ 19 h 21"/>
              <a:gd name="T2" fmla="*/ 10 w 327"/>
              <a:gd name="T3" fmla="*/ 21 h 21"/>
              <a:gd name="T4" fmla="*/ 0 w 327"/>
              <a:gd name="T5" fmla="*/ 11 h 21"/>
              <a:gd name="T6" fmla="*/ 0 w 327"/>
              <a:gd name="T7" fmla="*/ 11 h 21"/>
              <a:gd name="T8" fmla="*/ 10 w 327"/>
              <a:gd name="T9" fmla="*/ 1 h 21"/>
              <a:gd name="T10" fmla="*/ 317 w 327"/>
              <a:gd name="T11" fmla="*/ 0 h 21"/>
              <a:gd name="T12" fmla="*/ 327 w 327"/>
              <a:gd name="T13" fmla="*/ 9 h 21"/>
              <a:gd name="T14" fmla="*/ 318 w 327"/>
              <a:gd name="T15" fmla="*/ 1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1">
                <a:moveTo>
                  <a:pt x="318" y="19"/>
                </a:moveTo>
                <a:cubicBezTo>
                  <a:pt x="10" y="21"/>
                  <a:pt x="10" y="21"/>
                  <a:pt x="10" y="21"/>
                </a:cubicBezTo>
                <a:cubicBezTo>
                  <a:pt x="5" y="21"/>
                  <a:pt x="0" y="16"/>
                  <a:pt x="0" y="11"/>
                </a:cubicBezTo>
                <a:cubicBezTo>
                  <a:pt x="0" y="11"/>
                  <a:pt x="0" y="11"/>
                  <a:pt x="0" y="11"/>
                </a:cubicBezTo>
                <a:cubicBezTo>
                  <a:pt x="0" y="6"/>
                  <a:pt x="5" y="1"/>
                  <a:pt x="10" y="1"/>
                </a:cubicBezTo>
                <a:cubicBezTo>
                  <a:pt x="317" y="0"/>
                  <a:pt x="317" y="0"/>
                  <a:pt x="317" y="0"/>
                </a:cubicBezTo>
                <a:cubicBezTo>
                  <a:pt x="323" y="0"/>
                  <a:pt x="327" y="4"/>
                  <a:pt x="327" y="9"/>
                </a:cubicBezTo>
                <a:cubicBezTo>
                  <a:pt x="327" y="15"/>
                  <a:pt x="323" y="19"/>
                  <a:pt x="318" y="1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0">
            <a:extLst>
              <a:ext uri="{FF2B5EF4-FFF2-40B4-BE49-F238E27FC236}">
                <a16:creationId xmlns="" xmlns:a16="http://schemas.microsoft.com/office/drawing/2014/main" id="{4E482DAE-66C8-428C-AB1C-1EBB58C131B5}"/>
              </a:ext>
            </a:extLst>
          </p:cNvPr>
          <p:cNvSpPr>
            <a:spLocks/>
          </p:cNvSpPr>
          <p:nvPr userDrawn="1"/>
        </p:nvSpPr>
        <p:spPr bwMode="auto">
          <a:xfrm>
            <a:off x="7553303" y="3303833"/>
            <a:ext cx="1311459" cy="84392"/>
          </a:xfrm>
          <a:custGeom>
            <a:avLst/>
            <a:gdLst>
              <a:gd name="T0" fmla="*/ 318 w 328"/>
              <a:gd name="T1" fmla="*/ 20 h 21"/>
              <a:gd name="T2" fmla="*/ 10 w 328"/>
              <a:gd name="T3" fmla="*/ 21 h 21"/>
              <a:gd name="T4" fmla="*/ 0 w 328"/>
              <a:gd name="T5" fmla="*/ 12 h 21"/>
              <a:gd name="T6" fmla="*/ 0 w 328"/>
              <a:gd name="T7" fmla="*/ 12 h 21"/>
              <a:gd name="T8" fmla="*/ 10 w 328"/>
              <a:gd name="T9" fmla="*/ 2 h 21"/>
              <a:gd name="T10" fmla="*/ 318 w 328"/>
              <a:gd name="T11" fmla="*/ 0 h 21"/>
              <a:gd name="T12" fmla="*/ 328 w 328"/>
              <a:gd name="T13" fmla="*/ 10 h 21"/>
              <a:gd name="T14" fmla="*/ 318 w 32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1">
                <a:moveTo>
                  <a:pt x="318" y="20"/>
                </a:moveTo>
                <a:cubicBezTo>
                  <a:pt x="10" y="21"/>
                  <a:pt x="10" y="21"/>
                  <a:pt x="10" y="21"/>
                </a:cubicBezTo>
                <a:cubicBezTo>
                  <a:pt x="5" y="21"/>
                  <a:pt x="0" y="17"/>
                  <a:pt x="0" y="12"/>
                </a:cubicBezTo>
                <a:cubicBezTo>
                  <a:pt x="0" y="12"/>
                  <a:pt x="0" y="12"/>
                  <a:pt x="0" y="12"/>
                </a:cubicBezTo>
                <a:cubicBezTo>
                  <a:pt x="0" y="6"/>
                  <a:pt x="5" y="2"/>
                  <a:pt x="10" y="2"/>
                </a:cubicBezTo>
                <a:cubicBezTo>
                  <a:pt x="318" y="0"/>
                  <a:pt x="318" y="0"/>
                  <a:pt x="318" y="0"/>
                </a:cubicBezTo>
                <a:cubicBezTo>
                  <a:pt x="323" y="0"/>
                  <a:pt x="328" y="5"/>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1">
            <a:extLst>
              <a:ext uri="{FF2B5EF4-FFF2-40B4-BE49-F238E27FC236}">
                <a16:creationId xmlns="" xmlns:a16="http://schemas.microsoft.com/office/drawing/2014/main" id="{50BD0A0E-AD0F-4AD4-BA11-385CAF6A159B}"/>
              </a:ext>
            </a:extLst>
          </p:cNvPr>
          <p:cNvSpPr>
            <a:spLocks/>
          </p:cNvSpPr>
          <p:nvPr userDrawn="1"/>
        </p:nvSpPr>
        <p:spPr bwMode="auto">
          <a:xfrm>
            <a:off x="7553303" y="2810982"/>
            <a:ext cx="1306394" cy="87768"/>
          </a:xfrm>
          <a:custGeom>
            <a:avLst/>
            <a:gdLst>
              <a:gd name="T0" fmla="*/ 318 w 327"/>
              <a:gd name="T1" fmla="*/ 20 h 22"/>
              <a:gd name="T2" fmla="*/ 10 w 327"/>
              <a:gd name="T3" fmla="*/ 22 h 22"/>
              <a:gd name="T4" fmla="*/ 0 w 327"/>
              <a:gd name="T5" fmla="*/ 12 h 22"/>
              <a:gd name="T6" fmla="*/ 0 w 327"/>
              <a:gd name="T7" fmla="*/ 12 h 22"/>
              <a:gd name="T8" fmla="*/ 10 w 327"/>
              <a:gd name="T9" fmla="*/ 2 h 22"/>
              <a:gd name="T10" fmla="*/ 317 w 327"/>
              <a:gd name="T11" fmla="*/ 1 h 22"/>
              <a:gd name="T12" fmla="*/ 327 w 327"/>
              <a:gd name="T13" fmla="*/ 10 h 22"/>
              <a:gd name="T14" fmla="*/ 318 w 327"/>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22">
                <a:moveTo>
                  <a:pt x="318" y="20"/>
                </a:moveTo>
                <a:cubicBezTo>
                  <a:pt x="10" y="22"/>
                  <a:pt x="10" y="22"/>
                  <a:pt x="10" y="22"/>
                </a:cubicBezTo>
                <a:cubicBezTo>
                  <a:pt x="5" y="22"/>
                  <a:pt x="0" y="17"/>
                  <a:pt x="0" y="12"/>
                </a:cubicBezTo>
                <a:cubicBezTo>
                  <a:pt x="0" y="12"/>
                  <a:pt x="0" y="12"/>
                  <a:pt x="0" y="12"/>
                </a:cubicBezTo>
                <a:cubicBezTo>
                  <a:pt x="0" y="7"/>
                  <a:pt x="5" y="2"/>
                  <a:pt x="10" y="2"/>
                </a:cubicBezTo>
                <a:cubicBezTo>
                  <a:pt x="317" y="1"/>
                  <a:pt x="317" y="1"/>
                  <a:pt x="317" y="1"/>
                </a:cubicBezTo>
                <a:cubicBezTo>
                  <a:pt x="323" y="0"/>
                  <a:pt x="327" y="5"/>
                  <a:pt x="327" y="10"/>
                </a:cubicBezTo>
                <a:cubicBezTo>
                  <a:pt x="327" y="16"/>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2">
            <a:extLst>
              <a:ext uri="{FF2B5EF4-FFF2-40B4-BE49-F238E27FC236}">
                <a16:creationId xmlns="" xmlns:a16="http://schemas.microsoft.com/office/drawing/2014/main" id="{F9E20D81-27C3-4019-98B7-DA9729DBB784}"/>
              </a:ext>
            </a:extLst>
          </p:cNvPr>
          <p:cNvSpPr>
            <a:spLocks/>
          </p:cNvSpPr>
          <p:nvPr userDrawn="1"/>
        </p:nvSpPr>
        <p:spPr bwMode="auto">
          <a:xfrm>
            <a:off x="7553303" y="2974704"/>
            <a:ext cx="1311459" cy="84392"/>
          </a:xfrm>
          <a:custGeom>
            <a:avLst/>
            <a:gdLst>
              <a:gd name="T0" fmla="*/ 318 w 328"/>
              <a:gd name="T1" fmla="*/ 20 h 21"/>
              <a:gd name="T2" fmla="*/ 10 w 328"/>
              <a:gd name="T3" fmla="*/ 21 h 21"/>
              <a:gd name="T4" fmla="*/ 0 w 328"/>
              <a:gd name="T5" fmla="*/ 12 h 21"/>
              <a:gd name="T6" fmla="*/ 0 w 328"/>
              <a:gd name="T7" fmla="*/ 12 h 21"/>
              <a:gd name="T8" fmla="*/ 10 w 328"/>
              <a:gd name="T9" fmla="*/ 2 h 21"/>
              <a:gd name="T10" fmla="*/ 318 w 328"/>
              <a:gd name="T11" fmla="*/ 0 h 21"/>
              <a:gd name="T12" fmla="*/ 328 w 328"/>
              <a:gd name="T13" fmla="*/ 10 h 21"/>
              <a:gd name="T14" fmla="*/ 318 w 328"/>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1">
                <a:moveTo>
                  <a:pt x="318" y="20"/>
                </a:moveTo>
                <a:cubicBezTo>
                  <a:pt x="10" y="21"/>
                  <a:pt x="10" y="21"/>
                  <a:pt x="10" y="21"/>
                </a:cubicBezTo>
                <a:cubicBezTo>
                  <a:pt x="5" y="21"/>
                  <a:pt x="0" y="17"/>
                  <a:pt x="0" y="12"/>
                </a:cubicBezTo>
                <a:cubicBezTo>
                  <a:pt x="0" y="12"/>
                  <a:pt x="0" y="12"/>
                  <a:pt x="0" y="12"/>
                </a:cubicBezTo>
                <a:cubicBezTo>
                  <a:pt x="0" y="6"/>
                  <a:pt x="5" y="2"/>
                  <a:pt x="10" y="2"/>
                </a:cubicBezTo>
                <a:cubicBezTo>
                  <a:pt x="318" y="0"/>
                  <a:pt x="318" y="0"/>
                  <a:pt x="318" y="0"/>
                </a:cubicBezTo>
                <a:cubicBezTo>
                  <a:pt x="323" y="0"/>
                  <a:pt x="328" y="4"/>
                  <a:pt x="328" y="10"/>
                </a:cubicBezTo>
                <a:cubicBezTo>
                  <a:pt x="328" y="15"/>
                  <a:pt x="323" y="20"/>
                  <a:pt x="318" y="2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AutoShape 1">
            <a:extLst>
              <a:ext uri="{FF2B5EF4-FFF2-40B4-BE49-F238E27FC236}">
                <a16:creationId xmlns="" xmlns:a16="http://schemas.microsoft.com/office/drawing/2014/main" id="{D4551801-39BD-43CF-8E4A-6B494AFED894}"/>
              </a:ext>
            </a:extLst>
          </p:cNvPr>
          <p:cNvSpPr>
            <a:spLocks/>
          </p:cNvSpPr>
          <p:nvPr userDrawn="1"/>
        </p:nvSpPr>
        <p:spPr bwMode="auto">
          <a:xfrm rot="4672002">
            <a:off x="6285935" y="156727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71" name="AutoShape 1">
            <a:extLst>
              <a:ext uri="{FF2B5EF4-FFF2-40B4-BE49-F238E27FC236}">
                <a16:creationId xmlns="" xmlns:a16="http://schemas.microsoft.com/office/drawing/2014/main" id="{7877C0B5-0342-4223-B4E0-F0090D8E9422}"/>
              </a:ext>
            </a:extLst>
          </p:cNvPr>
          <p:cNvSpPr>
            <a:spLocks/>
          </p:cNvSpPr>
          <p:nvPr userDrawn="1"/>
        </p:nvSpPr>
        <p:spPr bwMode="auto">
          <a:xfrm rot="6300000">
            <a:off x="6294176" y="1589813"/>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2" name="AutoShape 1">
            <a:extLst>
              <a:ext uri="{FF2B5EF4-FFF2-40B4-BE49-F238E27FC236}">
                <a16:creationId xmlns="" xmlns:a16="http://schemas.microsoft.com/office/drawing/2014/main" id="{D82AFB62-212D-465F-BC01-C2DDD1A00C5E}"/>
              </a:ext>
            </a:extLst>
          </p:cNvPr>
          <p:cNvSpPr>
            <a:spLocks/>
          </p:cNvSpPr>
          <p:nvPr userDrawn="1"/>
        </p:nvSpPr>
        <p:spPr bwMode="auto">
          <a:xfrm rot="4672002">
            <a:off x="7826673" y="902272"/>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2" name="AutoShape 1">
            <a:extLst>
              <a:ext uri="{FF2B5EF4-FFF2-40B4-BE49-F238E27FC236}">
                <a16:creationId xmlns="" xmlns:a16="http://schemas.microsoft.com/office/drawing/2014/main" id="{107EB4F8-2AE6-4AA5-A337-FACC5568601D}"/>
              </a:ext>
            </a:extLst>
          </p:cNvPr>
          <p:cNvSpPr>
            <a:spLocks/>
          </p:cNvSpPr>
          <p:nvPr userDrawn="1"/>
        </p:nvSpPr>
        <p:spPr bwMode="auto">
          <a:xfrm rot="6300000">
            <a:off x="7834913" y="924809"/>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99" name="AutoShape 1">
            <a:extLst>
              <a:ext uri="{FF2B5EF4-FFF2-40B4-BE49-F238E27FC236}">
                <a16:creationId xmlns="" xmlns:a16="http://schemas.microsoft.com/office/drawing/2014/main" id="{857FA81B-E8CA-4B50-8377-5813A3981EC2}"/>
              </a:ext>
            </a:extLst>
          </p:cNvPr>
          <p:cNvSpPr>
            <a:spLocks/>
          </p:cNvSpPr>
          <p:nvPr userDrawn="1"/>
        </p:nvSpPr>
        <p:spPr bwMode="auto">
          <a:xfrm rot="4672002">
            <a:off x="9566068" y="1562171"/>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0" name="AutoShape 1">
            <a:extLst>
              <a:ext uri="{FF2B5EF4-FFF2-40B4-BE49-F238E27FC236}">
                <a16:creationId xmlns="" xmlns:a16="http://schemas.microsoft.com/office/drawing/2014/main" id="{4BE3D7F2-80E0-477E-AA1C-818B82807470}"/>
              </a:ext>
            </a:extLst>
          </p:cNvPr>
          <p:cNvSpPr>
            <a:spLocks/>
          </p:cNvSpPr>
          <p:nvPr userDrawn="1"/>
        </p:nvSpPr>
        <p:spPr bwMode="auto">
          <a:xfrm rot="6300000">
            <a:off x="9574308" y="1584707"/>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1" name="AutoShape 1">
            <a:extLst>
              <a:ext uri="{FF2B5EF4-FFF2-40B4-BE49-F238E27FC236}">
                <a16:creationId xmlns="" xmlns:a16="http://schemas.microsoft.com/office/drawing/2014/main" id="{DC177B70-442A-4AC6-8DFC-2FB819C39264}"/>
              </a:ext>
            </a:extLst>
          </p:cNvPr>
          <p:cNvSpPr>
            <a:spLocks/>
          </p:cNvSpPr>
          <p:nvPr userDrawn="1"/>
        </p:nvSpPr>
        <p:spPr bwMode="auto">
          <a:xfrm rot="4672002">
            <a:off x="10196097" y="324223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2" name="AutoShape 1">
            <a:extLst>
              <a:ext uri="{FF2B5EF4-FFF2-40B4-BE49-F238E27FC236}">
                <a16:creationId xmlns="" xmlns:a16="http://schemas.microsoft.com/office/drawing/2014/main" id="{F681E0E7-D2CF-4E61-9802-B0E4C0E01DD9}"/>
              </a:ext>
            </a:extLst>
          </p:cNvPr>
          <p:cNvSpPr>
            <a:spLocks/>
          </p:cNvSpPr>
          <p:nvPr userDrawn="1"/>
        </p:nvSpPr>
        <p:spPr bwMode="auto">
          <a:xfrm rot="6300000">
            <a:off x="10204338" y="3264773"/>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3" name="AutoShape 1">
            <a:extLst>
              <a:ext uri="{FF2B5EF4-FFF2-40B4-BE49-F238E27FC236}">
                <a16:creationId xmlns="" xmlns:a16="http://schemas.microsoft.com/office/drawing/2014/main" id="{C26F966A-022A-4A21-A2EA-A5BA9AD3FF66}"/>
              </a:ext>
            </a:extLst>
          </p:cNvPr>
          <p:cNvSpPr>
            <a:spLocks/>
          </p:cNvSpPr>
          <p:nvPr userDrawn="1"/>
        </p:nvSpPr>
        <p:spPr bwMode="auto">
          <a:xfrm rot="4672002">
            <a:off x="9574826" y="4827011"/>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4" name="AutoShape 1">
            <a:extLst>
              <a:ext uri="{FF2B5EF4-FFF2-40B4-BE49-F238E27FC236}">
                <a16:creationId xmlns="" xmlns:a16="http://schemas.microsoft.com/office/drawing/2014/main" id="{C356E830-86BC-42AB-91CA-FA9B46F9A24E}"/>
              </a:ext>
            </a:extLst>
          </p:cNvPr>
          <p:cNvSpPr>
            <a:spLocks/>
          </p:cNvSpPr>
          <p:nvPr userDrawn="1"/>
        </p:nvSpPr>
        <p:spPr bwMode="auto">
          <a:xfrm rot="6300000">
            <a:off x="9583067" y="4849547"/>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5" name="AutoShape 1">
            <a:extLst>
              <a:ext uri="{FF2B5EF4-FFF2-40B4-BE49-F238E27FC236}">
                <a16:creationId xmlns="" xmlns:a16="http://schemas.microsoft.com/office/drawing/2014/main" id="{2EE7EB09-D6E3-4318-8C77-45789C5AF8B4}"/>
              </a:ext>
            </a:extLst>
          </p:cNvPr>
          <p:cNvSpPr>
            <a:spLocks/>
          </p:cNvSpPr>
          <p:nvPr userDrawn="1"/>
        </p:nvSpPr>
        <p:spPr bwMode="auto">
          <a:xfrm rot="4672002">
            <a:off x="7897207" y="5581103"/>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6" name="AutoShape 1">
            <a:extLst>
              <a:ext uri="{FF2B5EF4-FFF2-40B4-BE49-F238E27FC236}">
                <a16:creationId xmlns="" xmlns:a16="http://schemas.microsoft.com/office/drawing/2014/main" id="{417092DF-72BE-4B96-ABC2-CEB3698F2330}"/>
              </a:ext>
            </a:extLst>
          </p:cNvPr>
          <p:cNvSpPr>
            <a:spLocks/>
          </p:cNvSpPr>
          <p:nvPr userDrawn="1"/>
        </p:nvSpPr>
        <p:spPr bwMode="auto">
          <a:xfrm rot="6300000">
            <a:off x="7905448" y="5603640"/>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7" name="AutoShape 1">
            <a:extLst>
              <a:ext uri="{FF2B5EF4-FFF2-40B4-BE49-F238E27FC236}">
                <a16:creationId xmlns="" xmlns:a16="http://schemas.microsoft.com/office/drawing/2014/main" id="{76812FD9-5700-4DAA-B785-8D7E5B2178E8}"/>
              </a:ext>
            </a:extLst>
          </p:cNvPr>
          <p:cNvSpPr>
            <a:spLocks/>
          </p:cNvSpPr>
          <p:nvPr userDrawn="1"/>
        </p:nvSpPr>
        <p:spPr bwMode="auto">
          <a:xfrm rot="4672002">
            <a:off x="6198064" y="4824799"/>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8" name="AutoShape 1">
            <a:extLst>
              <a:ext uri="{FF2B5EF4-FFF2-40B4-BE49-F238E27FC236}">
                <a16:creationId xmlns="" xmlns:a16="http://schemas.microsoft.com/office/drawing/2014/main" id="{BEF3FD05-4321-4B6A-AA3D-39AD6D24E0CB}"/>
              </a:ext>
            </a:extLst>
          </p:cNvPr>
          <p:cNvSpPr>
            <a:spLocks/>
          </p:cNvSpPr>
          <p:nvPr userDrawn="1"/>
        </p:nvSpPr>
        <p:spPr bwMode="auto">
          <a:xfrm rot="6300000">
            <a:off x="6206305" y="4847336"/>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09" name="AutoShape 1">
            <a:extLst>
              <a:ext uri="{FF2B5EF4-FFF2-40B4-BE49-F238E27FC236}">
                <a16:creationId xmlns="" xmlns:a16="http://schemas.microsoft.com/office/drawing/2014/main" id="{8052E5C9-864E-4B1E-B31A-F8E8987BED99}"/>
              </a:ext>
            </a:extLst>
          </p:cNvPr>
          <p:cNvSpPr>
            <a:spLocks/>
          </p:cNvSpPr>
          <p:nvPr userDrawn="1"/>
        </p:nvSpPr>
        <p:spPr bwMode="auto">
          <a:xfrm rot="4672002">
            <a:off x="5513118" y="3234757"/>
            <a:ext cx="791846" cy="77135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10" name="AutoShape 1">
            <a:extLst>
              <a:ext uri="{FF2B5EF4-FFF2-40B4-BE49-F238E27FC236}">
                <a16:creationId xmlns="" xmlns:a16="http://schemas.microsoft.com/office/drawing/2014/main" id="{E29795BA-8DAF-45FD-89DC-DC1321034831}"/>
              </a:ext>
            </a:extLst>
          </p:cNvPr>
          <p:cNvSpPr>
            <a:spLocks/>
          </p:cNvSpPr>
          <p:nvPr userDrawn="1"/>
        </p:nvSpPr>
        <p:spPr bwMode="auto">
          <a:xfrm rot="6300000">
            <a:off x="5521358" y="3257294"/>
            <a:ext cx="787620" cy="76723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solidFill>
            <a:srgbClr val="FCFCFC"/>
          </a:solidFill>
          <a:ln>
            <a:noFill/>
          </a:ln>
          <a:effectLst>
            <a:outerShdw blurRad="279400" sx="97000" sy="97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8" name="Text Placeholder 16">
            <a:extLst>
              <a:ext uri="{FF2B5EF4-FFF2-40B4-BE49-F238E27FC236}">
                <a16:creationId xmlns="" xmlns:a16="http://schemas.microsoft.com/office/drawing/2014/main" id="{10D29480-03B1-4CE7-8E42-C58AD749E955}"/>
              </a:ext>
            </a:extLst>
          </p:cNvPr>
          <p:cNvSpPr>
            <a:spLocks noGrp="1"/>
          </p:cNvSpPr>
          <p:nvPr>
            <p:ph type="body" sz="quarter" idx="23"/>
          </p:nvPr>
        </p:nvSpPr>
        <p:spPr>
          <a:xfrm>
            <a:off x="601660" y="2498372"/>
            <a:ext cx="4702487" cy="805461"/>
          </a:xfrm>
          <a:prstGeom prst="rect">
            <a:avLst/>
          </a:prstGeom>
        </p:spPr>
        <p:txBody>
          <a:bodyPr/>
          <a:lstStyle>
            <a:lvl1pPr marL="0" indent="0">
              <a:lnSpc>
                <a:spcPct val="150000"/>
              </a:lnSpc>
              <a:spcBef>
                <a:spcPts val="0"/>
              </a:spcBef>
              <a:buNone/>
              <a:defRPr sz="1400" b="0" i="0">
                <a:latin typeface="Roboto Light" pitchFamily="2" charset="0"/>
                <a:ea typeface="Roboto Light" pitchFamily="2" charset="0"/>
              </a:defRPr>
            </a:lvl1pPr>
          </a:lstStyle>
          <a:p>
            <a:pPr lvl="0"/>
            <a:endParaRPr lang="ro-RO" dirty="0"/>
          </a:p>
        </p:txBody>
      </p:sp>
      <p:sp>
        <p:nvSpPr>
          <p:cNvPr id="40" name="Text Placeholder 10">
            <a:extLst>
              <a:ext uri="{FF2B5EF4-FFF2-40B4-BE49-F238E27FC236}">
                <a16:creationId xmlns="" xmlns:a16="http://schemas.microsoft.com/office/drawing/2014/main" id="{490AF9DA-CE06-1F42-8FB3-7DA1653562E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1" name="Text Placeholder 10">
            <a:extLst>
              <a:ext uri="{FF2B5EF4-FFF2-40B4-BE49-F238E27FC236}">
                <a16:creationId xmlns="" xmlns:a16="http://schemas.microsoft.com/office/drawing/2014/main" id="{F40DE60D-A286-AC44-95E4-341E1DD9D985}"/>
              </a:ext>
            </a:extLst>
          </p:cNvPr>
          <p:cNvSpPr>
            <a:spLocks noGrp="1"/>
          </p:cNvSpPr>
          <p:nvPr>
            <p:ph type="body" sz="quarter" idx="25"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956167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fographics 12">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270A3464-74A9-2240-936D-E1C2DE24F2FD}"/>
              </a:ext>
            </a:extLst>
          </p:cNvPr>
          <p:cNvCxnSpPr/>
          <p:nvPr userDrawn="1"/>
        </p:nvCxnSpPr>
        <p:spPr>
          <a:xfrm>
            <a:off x="-97974" y="4545442"/>
            <a:ext cx="1219200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EC19CE59-D5A1-4E42-870F-B213A76812FB}"/>
              </a:ext>
            </a:extLst>
          </p:cNvPr>
          <p:cNvSpPr/>
          <p:nvPr userDrawn="1"/>
        </p:nvSpPr>
        <p:spPr>
          <a:xfrm>
            <a:off x="776858"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030937"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285016"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53909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1334034" y="3779718"/>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852018" y="3779718"/>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3608656" y="526626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8125993" y="5236177"/>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033093"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033094" y="5502449"/>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550430"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550431" y="5410317"/>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120099"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120099"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638083"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638084"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1634063"/>
            <a:ext cx="10910521" cy="369332"/>
          </a:xfrm>
          <a:prstGeom prst="rect">
            <a:avLst/>
          </a:prstGeom>
        </p:spPr>
        <p:txBody>
          <a:bodyPr wrap="square">
            <a:spAutoFit/>
          </a:bodyPr>
          <a:lstStyle>
            <a:lvl1pPr marL="0" indent="0" algn="ctr">
              <a:buNone/>
              <a:defRPr sz="2000" b="0" i="0">
                <a:solidFill>
                  <a:schemeClr val="tx1"/>
                </a:solidFill>
                <a:latin typeface="Roboto Light" pitchFamily="2" charset="0"/>
                <a:ea typeface="Roboto Light" pitchFamily="2" charset="0"/>
              </a:defRPr>
            </a:lvl1pPr>
          </a:lstStyle>
          <a:p>
            <a:pPr lvl="0"/>
            <a:r>
              <a:rPr lang="en-US" dirty="0"/>
              <a:t>Tagline here</a:t>
            </a:r>
            <a:endParaRPr lang="ro-RO" dirty="0"/>
          </a:p>
        </p:txBody>
      </p:sp>
      <p:sp>
        <p:nvSpPr>
          <p:cNvPr id="50" name="Oval 49">
            <a:extLst>
              <a:ext uri="{FF2B5EF4-FFF2-40B4-BE49-F238E27FC236}">
                <a16:creationId xmlns="" xmlns:a16="http://schemas.microsoft.com/office/drawing/2014/main" id="{94284C65-1D31-8540-8446-E79997B658F8}"/>
              </a:ext>
            </a:extLst>
          </p:cNvPr>
          <p:cNvSpPr/>
          <p:nvPr userDrawn="1"/>
        </p:nvSpPr>
        <p:spPr>
          <a:xfrm>
            <a:off x="979317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1" name="Group 50">
            <a:extLst>
              <a:ext uri="{FF2B5EF4-FFF2-40B4-BE49-F238E27FC236}">
                <a16:creationId xmlns="" xmlns:a16="http://schemas.microsoft.com/office/drawing/2014/main" id="{438385EA-FB03-EE43-97B1-17EFDB14A84B}"/>
              </a:ext>
            </a:extLst>
          </p:cNvPr>
          <p:cNvGrpSpPr/>
          <p:nvPr userDrawn="1"/>
        </p:nvGrpSpPr>
        <p:grpSpPr>
          <a:xfrm rot="10800000" flipH="1">
            <a:off x="10350351" y="3779718"/>
            <a:ext cx="141882" cy="70941"/>
            <a:chOff x="683419" y="5379244"/>
            <a:chExt cx="180974" cy="90487"/>
          </a:xfrm>
        </p:grpSpPr>
        <p:cxnSp>
          <p:nvCxnSpPr>
            <p:cNvPr id="57" name="Straight Connector 56">
              <a:extLst>
                <a:ext uri="{FF2B5EF4-FFF2-40B4-BE49-F238E27FC236}">
                  <a16:creationId xmlns="" xmlns:a16="http://schemas.microsoft.com/office/drawing/2014/main" id="{AC7E54CA-7E3D-6646-8507-ECADDCA11032}"/>
                </a:ext>
              </a:extLst>
            </p:cNvPr>
            <p:cNvCxnSpPr/>
            <p:nvPr/>
          </p:nvCxnSpPr>
          <p:spPr>
            <a:xfrm>
              <a:off x="683419"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FBCE2B9B-CB43-B449-855E-9933962A722A}"/>
                </a:ext>
              </a:extLst>
            </p:cNvPr>
            <p:cNvCxnSpPr>
              <a:cxnSpLocks/>
            </p:cNvCxnSpPr>
            <p:nvPr/>
          </p:nvCxnSpPr>
          <p:spPr>
            <a:xfrm flipH="1">
              <a:off x="773906" y="5379244"/>
              <a:ext cx="90487" cy="90487"/>
            </a:xfrm>
            <a:prstGeom prst="line">
              <a:avLst/>
            </a:prstGeom>
            <a:ln w="2222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sp>
        <p:nvSpPr>
          <p:cNvPr id="59" name="Text Placeholder 16">
            <a:extLst>
              <a:ext uri="{FF2B5EF4-FFF2-40B4-BE49-F238E27FC236}">
                <a16:creationId xmlns="" xmlns:a16="http://schemas.microsoft.com/office/drawing/2014/main" id="{240AA92F-4DEF-B040-8A08-9A476AE26C9E}"/>
              </a:ext>
            </a:extLst>
          </p:cNvPr>
          <p:cNvSpPr>
            <a:spLocks noGrp="1"/>
          </p:cNvSpPr>
          <p:nvPr>
            <p:ph type="body" sz="quarter" idx="33"/>
          </p:nvPr>
        </p:nvSpPr>
        <p:spPr>
          <a:xfrm>
            <a:off x="9136416"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3" name="Text Placeholder 16">
            <a:extLst>
              <a:ext uri="{FF2B5EF4-FFF2-40B4-BE49-F238E27FC236}">
                <a16:creationId xmlns="" xmlns:a16="http://schemas.microsoft.com/office/drawing/2014/main" id="{172ABEAC-E545-534A-9AAF-BB8F5DD70486}"/>
              </a:ext>
            </a:extLst>
          </p:cNvPr>
          <p:cNvSpPr>
            <a:spLocks noGrp="1"/>
          </p:cNvSpPr>
          <p:nvPr>
            <p:ph type="body" sz="quarter" idx="34"/>
          </p:nvPr>
        </p:nvSpPr>
        <p:spPr>
          <a:xfrm>
            <a:off x="9136416"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147042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fographics 12">
    <p:spTree>
      <p:nvGrpSpPr>
        <p:cNvPr id="1" name=""/>
        <p:cNvGrpSpPr/>
        <p:nvPr/>
      </p:nvGrpSpPr>
      <p:grpSpPr>
        <a:xfrm>
          <a:off x="0" y="0"/>
          <a:ext cx="0" cy="0"/>
          <a:chOff x="0" y="0"/>
          <a:chExt cx="0" cy="0"/>
        </a:xfrm>
      </p:grpSpPr>
      <p:cxnSp>
        <p:nvCxnSpPr>
          <p:cNvPr id="3" name="Straight Connector 2">
            <a:extLst>
              <a:ext uri="{FF2B5EF4-FFF2-40B4-BE49-F238E27FC236}">
                <a16:creationId xmlns="" xmlns:a16="http://schemas.microsoft.com/office/drawing/2014/main" id="{270A3464-74A9-2240-936D-E1C2DE24F2FD}"/>
              </a:ext>
            </a:extLst>
          </p:cNvPr>
          <p:cNvCxnSpPr/>
          <p:nvPr userDrawn="1"/>
        </p:nvCxnSpPr>
        <p:spPr>
          <a:xfrm>
            <a:off x="-97974" y="4545442"/>
            <a:ext cx="12192000"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EC19CE59-D5A1-4E42-870F-B213A76812FB}"/>
              </a:ext>
            </a:extLst>
          </p:cNvPr>
          <p:cNvSpPr/>
          <p:nvPr userDrawn="1"/>
        </p:nvSpPr>
        <p:spPr>
          <a:xfrm>
            <a:off x="776858"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030937"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285016"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53909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1334034" y="3779718"/>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852018" y="3779718"/>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3608656" y="526626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8125993" y="5236177"/>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033093"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033094" y="5502449"/>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550430" y="5912991"/>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550431" y="5410317"/>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120099"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120099"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638083"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638084"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1634063"/>
            <a:ext cx="10910521" cy="369332"/>
          </a:xfrm>
          <a:prstGeom prst="rect">
            <a:avLst/>
          </a:prstGeom>
        </p:spPr>
        <p:txBody>
          <a:bodyPr wrap="square">
            <a:spAutoFit/>
          </a:bodyPr>
          <a:lstStyle>
            <a:lvl1pPr marL="0" indent="0" algn="ctr">
              <a:buNone/>
              <a:defRPr sz="2000" b="0" i="0">
                <a:solidFill>
                  <a:schemeClr val="tx1"/>
                </a:solidFill>
                <a:latin typeface="Roboto Light" pitchFamily="2" charset="0"/>
                <a:ea typeface="Roboto Light" pitchFamily="2" charset="0"/>
              </a:defRPr>
            </a:lvl1pPr>
          </a:lstStyle>
          <a:p>
            <a:pPr lvl="0"/>
            <a:r>
              <a:rPr lang="en-US" dirty="0"/>
              <a:t>Tagline here</a:t>
            </a:r>
            <a:endParaRPr lang="ro-RO" dirty="0"/>
          </a:p>
        </p:txBody>
      </p:sp>
      <p:sp>
        <p:nvSpPr>
          <p:cNvPr id="50" name="Oval 49">
            <a:extLst>
              <a:ext uri="{FF2B5EF4-FFF2-40B4-BE49-F238E27FC236}">
                <a16:creationId xmlns="" xmlns:a16="http://schemas.microsoft.com/office/drawing/2014/main" id="{94284C65-1D31-8540-8446-E79997B658F8}"/>
              </a:ext>
            </a:extLst>
          </p:cNvPr>
          <p:cNvSpPr/>
          <p:nvPr userDrawn="1"/>
        </p:nvSpPr>
        <p:spPr>
          <a:xfrm>
            <a:off x="9793175" y="3917325"/>
            <a:ext cx="1256235" cy="125623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1" name="Group 50">
            <a:extLst>
              <a:ext uri="{FF2B5EF4-FFF2-40B4-BE49-F238E27FC236}">
                <a16:creationId xmlns="" xmlns:a16="http://schemas.microsoft.com/office/drawing/2014/main" id="{438385EA-FB03-EE43-97B1-17EFDB14A84B}"/>
              </a:ext>
            </a:extLst>
          </p:cNvPr>
          <p:cNvGrpSpPr/>
          <p:nvPr userDrawn="1"/>
        </p:nvGrpSpPr>
        <p:grpSpPr>
          <a:xfrm rot="10800000" flipH="1">
            <a:off x="10350351" y="3779718"/>
            <a:ext cx="141882" cy="70941"/>
            <a:chOff x="683419" y="5379244"/>
            <a:chExt cx="180974" cy="90487"/>
          </a:xfrm>
        </p:grpSpPr>
        <p:cxnSp>
          <p:nvCxnSpPr>
            <p:cNvPr id="57" name="Straight Connector 56">
              <a:extLst>
                <a:ext uri="{FF2B5EF4-FFF2-40B4-BE49-F238E27FC236}">
                  <a16:creationId xmlns="" xmlns:a16="http://schemas.microsoft.com/office/drawing/2014/main" id="{AC7E54CA-7E3D-6646-8507-ECADDCA1103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FBCE2B9B-CB43-B449-855E-9933962A722A}"/>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59" name="Text Placeholder 16">
            <a:extLst>
              <a:ext uri="{FF2B5EF4-FFF2-40B4-BE49-F238E27FC236}">
                <a16:creationId xmlns="" xmlns:a16="http://schemas.microsoft.com/office/drawing/2014/main" id="{240AA92F-4DEF-B040-8A08-9A476AE26C9E}"/>
              </a:ext>
            </a:extLst>
          </p:cNvPr>
          <p:cNvSpPr>
            <a:spLocks noGrp="1"/>
          </p:cNvSpPr>
          <p:nvPr>
            <p:ph type="body" sz="quarter" idx="33"/>
          </p:nvPr>
        </p:nvSpPr>
        <p:spPr>
          <a:xfrm>
            <a:off x="9136416" y="3331852"/>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3" name="Text Placeholder 16">
            <a:extLst>
              <a:ext uri="{FF2B5EF4-FFF2-40B4-BE49-F238E27FC236}">
                <a16:creationId xmlns="" xmlns:a16="http://schemas.microsoft.com/office/drawing/2014/main" id="{172ABEAC-E545-534A-9AAF-BB8F5DD70486}"/>
              </a:ext>
            </a:extLst>
          </p:cNvPr>
          <p:cNvSpPr>
            <a:spLocks noGrp="1"/>
          </p:cNvSpPr>
          <p:nvPr>
            <p:ph type="body" sz="quarter" idx="34"/>
          </p:nvPr>
        </p:nvSpPr>
        <p:spPr>
          <a:xfrm>
            <a:off x="9136416" y="2910822"/>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1101043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fographics 12">
    <p:spTree>
      <p:nvGrpSpPr>
        <p:cNvPr id="1" name=""/>
        <p:cNvGrpSpPr/>
        <p:nvPr/>
      </p:nvGrpSpPr>
      <p:grpSpPr>
        <a:xfrm>
          <a:off x="0" y="0"/>
          <a:ext cx="0" cy="0"/>
          <a:chOff x="0" y="0"/>
          <a:chExt cx="0" cy="0"/>
        </a:xfrm>
      </p:grpSpPr>
      <p:sp>
        <p:nvSpPr>
          <p:cNvPr id="43" name="Shape 2587">
            <a:extLst>
              <a:ext uri="{FF2B5EF4-FFF2-40B4-BE49-F238E27FC236}">
                <a16:creationId xmlns="" xmlns:a16="http://schemas.microsoft.com/office/drawing/2014/main" id="{80E4798C-8845-41F5-A026-2B29D0BC59DF}"/>
              </a:ext>
            </a:extLst>
          </p:cNvPr>
          <p:cNvSpPr/>
          <p:nvPr userDrawn="1"/>
        </p:nvSpPr>
        <p:spPr>
          <a:xfrm>
            <a:off x="7270970" y="3617714"/>
            <a:ext cx="4365479" cy="436547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4" name="Freeform 6">
            <a:extLst>
              <a:ext uri="{FF2B5EF4-FFF2-40B4-BE49-F238E27FC236}">
                <a16:creationId xmlns="" xmlns:a16="http://schemas.microsoft.com/office/drawing/2014/main" id="{0968A5F7-5DDD-4276-A205-AF0985208091}"/>
              </a:ext>
            </a:extLst>
          </p:cNvPr>
          <p:cNvSpPr>
            <a:spLocks/>
          </p:cNvSpPr>
          <p:nvPr userDrawn="1"/>
        </p:nvSpPr>
        <p:spPr bwMode="auto">
          <a:xfrm>
            <a:off x="1" y="2350436"/>
            <a:ext cx="9309100"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254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Shape 2587">
            <a:extLst>
              <a:ext uri="{FF2B5EF4-FFF2-40B4-BE49-F238E27FC236}">
                <a16:creationId xmlns="" xmlns:a16="http://schemas.microsoft.com/office/drawing/2014/main" id="{5BD0CC05-CC8E-4461-9AC4-8C8F06577DF6}"/>
              </a:ext>
            </a:extLst>
          </p:cNvPr>
          <p:cNvSpPr/>
          <p:nvPr userDrawn="1"/>
        </p:nvSpPr>
        <p:spPr>
          <a:xfrm>
            <a:off x="9191200" y="906314"/>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gradFill>
            <a:gsLst>
              <a:gs pos="12000">
                <a:schemeClr val="accent1"/>
              </a:gs>
              <a:gs pos="100000">
                <a:schemeClr val="accent2"/>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8" name="Oval 47">
            <a:extLst>
              <a:ext uri="{FF2B5EF4-FFF2-40B4-BE49-F238E27FC236}">
                <a16:creationId xmlns="" xmlns:a16="http://schemas.microsoft.com/office/drawing/2014/main" id="{EC19CE59-D5A1-4E42-870F-B213A76812FB}"/>
              </a:ext>
            </a:extLst>
          </p:cNvPr>
          <p:cNvSpPr/>
          <p:nvPr userDrawn="1"/>
        </p:nvSpPr>
        <p:spPr>
          <a:xfrm>
            <a:off x="1399591" y="365403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344644" y="397599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087793" y="2912383"/>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166978" y="3167668"/>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2070304" y="3412931"/>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1" name="Shape 2587">
            <a:extLst>
              <a:ext uri="{FF2B5EF4-FFF2-40B4-BE49-F238E27FC236}">
                <a16:creationId xmlns="" xmlns:a16="http://schemas.microsoft.com/office/drawing/2014/main" id="{023A9D6F-01D5-4159-91DC-9C170F5AC5BF}"/>
              </a:ext>
            </a:extLst>
          </p:cNvPr>
          <p:cNvSpPr/>
          <p:nvPr userDrawn="1"/>
        </p:nvSpPr>
        <p:spPr>
          <a:xfrm>
            <a:off x="3500422" y="2524283"/>
            <a:ext cx="1214237" cy="121423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745108" y="2651390"/>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4002052" y="563538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7856845" y="4843778"/>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426488" y="6080323"/>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426488" y="5773595"/>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290842" y="5291988"/>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290842" y="4985260"/>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856368" y="2517087"/>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856368" y="2210359"/>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531173" y="1780825"/>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531173" y="1474097"/>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65455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nfographics 12">
    <p:spTree>
      <p:nvGrpSpPr>
        <p:cNvPr id="1" name=""/>
        <p:cNvGrpSpPr/>
        <p:nvPr/>
      </p:nvGrpSpPr>
      <p:grpSpPr>
        <a:xfrm>
          <a:off x="0" y="0"/>
          <a:ext cx="0" cy="0"/>
          <a:chOff x="0" y="0"/>
          <a:chExt cx="0" cy="0"/>
        </a:xfrm>
      </p:grpSpPr>
      <p:sp>
        <p:nvSpPr>
          <p:cNvPr id="43" name="Shape 2587">
            <a:extLst>
              <a:ext uri="{FF2B5EF4-FFF2-40B4-BE49-F238E27FC236}">
                <a16:creationId xmlns="" xmlns:a16="http://schemas.microsoft.com/office/drawing/2014/main" id="{80E4798C-8845-41F5-A026-2B29D0BC59DF}"/>
              </a:ext>
            </a:extLst>
          </p:cNvPr>
          <p:cNvSpPr/>
          <p:nvPr userDrawn="1"/>
        </p:nvSpPr>
        <p:spPr>
          <a:xfrm>
            <a:off x="7270970" y="3617714"/>
            <a:ext cx="4365479" cy="436547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alpha val="48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4" name="Freeform 6">
            <a:extLst>
              <a:ext uri="{FF2B5EF4-FFF2-40B4-BE49-F238E27FC236}">
                <a16:creationId xmlns="" xmlns:a16="http://schemas.microsoft.com/office/drawing/2014/main" id="{0968A5F7-5DDD-4276-A205-AF0985208091}"/>
              </a:ext>
            </a:extLst>
          </p:cNvPr>
          <p:cNvSpPr>
            <a:spLocks/>
          </p:cNvSpPr>
          <p:nvPr userDrawn="1"/>
        </p:nvSpPr>
        <p:spPr bwMode="auto">
          <a:xfrm>
            <a:off x="1" y="2350436"/>
            <a:ext cx="9309100" cy="3583614"/>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254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Shape 2587">
            <a:extLst>
              <a:ext uri="{FF2B5EF4-FFF2-40B4-BE49-F238E27FC236}">
                <a16:creationId xmlns="" xmlns:a16="http://schemas.microsoft.com/office/drawing/2014/main" id="{5BD0CC05-CC8E-4461-9AC4-8C8F06577DF6}"/>
              </a:ext>
            </a:extLst>
          </p:cNvPr>
          <p:cNvSpPr/>
          <p:nvPr userDrawn="1"/>
        </p:nvSpPr>
        <p:spPr>
          <a:xfrm>
            <a:off x="9191200" y="906314"/>
            <a:ext cx="1589341" cy="1589341"/>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gradFill>
            <a:gsLst>
              <a:gs pos="12000">
                <a:schemeClr val="accent3">
                  <a:lumMod val="75000"/>
                </a:schemeClr>
              </a:gs>
              <a:gs pos="100000">
                <a:schemeClr val="accent3"/>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sp>
        <p:nvSpPr>
          <p:cNvPr id="48" name="Oval 47">
            <a:extLst>
              <a:ext uri="{FF2B5EF4-FFF2-40B4-BE49-F238E27FC236}">
                <a16:creationId xmlns="" xmlns:a16="http://schemas.microsoft.com/office/drawing/2014/main" id="{EC19CE59-D5A1-4E42-870F-B213A76812FB}"/>
              </a:ext>
            </a:extLst>
          </p:cNvPr>
          <p:cNvSpPr/>
          <p:nvPr userDrawn="1"/>
        </p:nvSpPr>
        <p:spPr>
          <a:xfrm>
            <a:off x="1399591" y="365403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2" name="Oval 51">
            <a:extLst>
              <a:ext uri="{FF2B5EF4-FFF2-40B4-BE49-F238E27FC236}">
                <a16:creationId xmlns="" xmlns:a16="http://schemas.microsoft.com/office/drawing/2014/main" id="{F1680DB3-5AB0-4654-B391-A5AC5BF2F1C7}"/>
              </a:ext>
            </a:extLst>
          </p:cNvPr>
          <p:cNvSpPr/>
          <p:nvPr userDrawn="1"/>
        </p:nvSpPr>
        <p:spPr>
          <a:xfrm>
            <a:off x="3344644" y="3975997"/>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3" name="Oval 52">
            <a:extLst>
              <a:ext uri="{FF2B5EF4-FFF2-40B4-BE49-F238E27FC236}">
                <a16:creationId xmlns="" xmlns:a16="http://schemas.microsoft.com/office/drawing/2014/main" id="{B5FC44CD-448F-4432-90AE-D94FC8965EF9}"/>
              </a:ext>
            </a:extLst>
          </p:cNvPr>
          <p:cNvSpPr/>
          <p:nvPr userDrawn="1"/>
        </p:nvSpPr>
        <p:spPr>
          <a:xfrm>
            <a:off x="5087793" y="2912383"/>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54" name="Oval 53">
            <a:extLst>
              <a:ext uri="{FF2B5EF4-FFF2-40B4-BE49-F238E27FC236}">
                <a16:creationId xmlns="" xmlns:a16="http://schemas.microsoft.com/office/drawing/2014/main" id="{6E00287A-B3B9-427A-947B-87DE1E2EF6B4}"/>
              </a:ext>
            </a:extLst>
          </p:cNvPr>
          <p:cNvSpPr/>
          <p:nvPr userDrawn="1"/>
        </p:nvSpPr>
        <p:spPr>
          <a:xfrm>
            <a:off x="7166978" y="3167668"/>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55" name="Group 54">
            <a:extLst>
              <a:ext uri="{FF2B5EF4-FFF2-40B4-BE49-F238E27FC236}">
                <a16:creationId xmlns="" xmlns:a16="http://schemas.microsoft.com/office/drawing/2014/main" id="{4318D0F2-C7DB-42E8-83C5-A638834CC09E}"/>
              </a:ext>
            </a:extLst>
          </p:cNvPr>
          <p:cNvGrpSpPr/>
          <p:nvPr userDrawn="1"/>
        </p:nvGrpSpPr>
        <p:grpSpPr>
          <a:xfrm rot="10800000" flipH="1">
            <a:off x="2070304" y="3412931"/>
            <a:ext cx="141882" cy="70941"/>
            <a:chOff x="683419" y="5379244"/>
            <a:chExt cx="180974" cy="90487"/>
          </a:xfrm>
        </p:grpSpPr>
        <p:cxnSp>
          <p:nvCxnSpPr>
            <p:cNvPr id="56" name="Straight Connector 55">
              <a:extLst>
                <a:ext uri="{FF2B5EF4-FFF2-40B4-BE49-F238E27FC236}">
                  <a16:creationId xmlns="" xmlns:a16="http://schemas.microsoft.com/office/drawing/2014/main" id="{0556E074-CFCF-42DA-BE50-08D7693626DA}"/>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1F2B5DDC-A369-497A-9717-DD231F2B690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1" name="Shape 2587">
            <a:extLst>
              <a:ext uri="{FF2B5EF4-FFF2-40B4-BE49-F238E27FC236}">
                <a16:creationId xmlns="" xmlns:a16="http://schemas.microsoft.com/office/drawing/2014/main" id="{023A9D6F-01D5-4159-91DC-9C170F5AC5BF}"/>
              </a:ext>
            </a:extLst>
          </p:cNvPr>
          <p:cNvSpPr/>
          <p:nvPr userDrawn="1"/>
        </p:nvSpPr>
        <p:spPr>
          <a:xfrm>
            <a:off x="3500422" y="2524283"/>
            <a:ext cx="1214237" cy="121423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a:solidFill>
                <a:srgbClr val="B00982"/>
              </a:solidFill>
            </a:endParaRPr>
          </a:p>
        </p:txBody>
      </p:sp>
      <p:grpSp>
        <p:nvGrpSpPr>
          <p:cNvPr id="62" name="Group 61">
            <a:extLst>
              <a:ext uri="{FF2B5EF4-FFF2-40B4-BE49-F238E27FC236}">
                <a16:creationId xmlns="" xmlns:a16="http://schemas.microsoft.com/office/drawing/2014/main" id="{AC92AC7E-4C30-4922-9932-2DA5CFB5B154}"/>
              </a:ext>
            </a:extLst>
          </p:cNvPr>
          <p:cNvGrpSpPr/>
          <p:nvPr userDrawn="1"/>
        </p:nvGrpSpPr>
        <p:grpSpPr>
          <a:xfrm rot="10800000" flipH="1">
            <a:off x="5745108" y="2651390"/>
            <a:ext cx="141882" cy="70941"/>
            <a:chOff x="683419" y="5379244"/>
            <a:chExt cx="180974" cy="90487"/>
          </a:xfrm>
        </p:grpSpPr>
        <p:cxnSp>
          <p:nvCxnSpPr>
            <p:cNvPr id="73" name="Straight Connector 72">
              <a:extLst>
                <a:ext uri="{FF2B5EF4-FFF2-40B4-BE49-F238E27FC236}">
                  <a16:creationId xmlns="" xmlns:a16="http://schemas.microsoft.com/office/drawing/2014/main" id="{F42F5023-8ABF-43A1-959E-FC143611355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89D93324-19E0-46C5-9EB5-2C6A33B27A6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C56FEF53-9158-400E-8AAB-FB035C92CD2D}"/>
              </a:ext>
            </a:extLst>
          </p:cNvPr>
          <p:cNvGrpSpPr/>
          <p:nvPr userDrawn="1"/>
        </p:nvGrpSpPr>
        <p:grpSpPr>
          <a:xfrm flipH="1">
            <a:off x="4002052" y="5635385"/>
            <a:ext cx="141882" cy="70941"/>
            <a:chOff x="683419" y="5379244"/>
            <a:chExt cx="180974" cy="90487"/>
          </a:xfrm>
        </p:grpSpPr>
        <p:cxnSp>
          <p:nvCxnSpPr>
            <p:cNvPr id="76" name="Straight Connector 75">
              <a:extLst>
                <a:ext uri="{FF2B5EF4-FFF2-40B4-BE49-F238E27FC236}">
                  <a16:creationId xmlns="" xmlns:a16="http://schemas.microsoft.com/office/drawing/2014/main" id="{EC1E2DDE-75E2-45FB-AADF-2F1954C3D55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FD3AD55-9981-4B13-A70A-E4D801A0F952}"/>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20CDCDE9-90DD-4A3C-A93A-918C5C071E45}"/>
              </a:ext>
            </a:extLst>
          </p:cNvPr>
          <p:cNvGrpSpPr/>
          <p:nvPr userDrawn="1"/>
        </p:nvGrpSpPr>
        <p:grpSpPr>
          <a:xfrm flipH="1">
            <a:off x="7856845" y="4843778"/>
            <a:ext cx="141882" cy="70941"/>
            <a:chOff x="683419" y="5379244"/>
            <a:chExt cx="180974" cy="90487"/>
          </a:xfrm>
        </p:grpSpPr>
        <p:cxnSp>
          <p:nvCxnSpPr>
            <p:cNvPr id="79" name="Straight Connector 78">
              <a:extLst>
                <a:ext uri="{FF2B5EF4-FFF2-40B4-BE49-F238E27FC236}">
                  <a16:creationId xmlns="" xmlns:a16="http://schemas.microsoft.com/office/drawing/2014/main" id="{C7379006-558C-4387-9934-A64CF52A48C8}"/>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 xmlns:a16="http://schemas.microsoft.com/office/drawing/2014/main" id="{2656E375-10ED-43E7-95DA-BBBF2EDF123C}"/>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1" name="Text Placeholder 16">
            <a:extLst>
              <a:ext uri="{FF2B5EF4-FFF2-40B4-BE49-F238E27FC236}">
                <a16:creationId xmlns="" xmlns:a16="http://schemas.microsoft.com/office/drawing/2014/main" id="{40EA88EC-5F8D-458F-8643-6065E08CA27C}"/>
              </a:ext>
            </a:extLst>
          </p:cNvPr>
          <p:cNvSpPr>
            <a:spLocks noGrp="1"/>
          </p:cNvSpPr>
          <p:nvPr>
            <p:ph type="body" sz="quarter" idx="25"/>
          </p:nvPr>
        </p:nvSpPr>
        <p:spPr>
          <a:xfrm>
            <a:off x="2426488" y="6080323"/>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2" name="Text Placeholder 16">
            <a:extLst>
              <a:ext uri="{FF2B5EF4-FFF2-40B4-BE49-F238E27FC236}">
                <a16:creationId xmlns="" xmlns:a16="http://schemas.microsoft.com/office/drawing/2014/main" id="{ED8FE2D0-40E4-4A78-8BE9-9E54E9ECDF94}"/>
              </a:ext>
            </a:extLst>
          </p:cNvPr>
          <p:cNvSpPr>
            <a:spLocks noGrp="1"/>
          </p:cNvSpPr>
          <p:nvPr>
            <p:ph type="body" sz="quarter" idx="26"/>
          </p:nvPr>
        </p:nvSpPr>
        <p:spPr>
          <a:xfrm>
            <a:off x="2426488" y="5773595"/>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3" name="Text Placeholder 16">
            <a:extLst>
              <a:ext uri="{FF2B5EF4-FFF2-40B4-BE49-F238E27FC236}">
                <a16:creationId xmlns="" xmlns:a16="http://schemas.microsoft.com/office/drawing/2014/main" id="{A94481B1-C420-4BEA-A539-3FF681C12F09}"/>
              </a:ext>
            </a:extLst>
          </p:cNvPr>
          <p:cNvSpPr>
            <a:spLocks noGrp="1"/>
          </p:cNvSpPr>
          <p:nvPr>
            <p:ph type="body" sz="quarter" idx="27"/>
          </p:nvPr>
        </p:nvSpPr>
        <p:spPr>
          <a:xfrm>
            <a:off x="6290842" y="5291988"/>
            <a:ext cx="3293009"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4" name="Text Placeholder 16">
            <a:extLst>
              <a:ext uri="{FF2B5EF4-FFF2-40B4-BE49-F238E27FC236}">
                <a16:creationId xmlns="" xmlns:a16="http://schemas.microsoft.com/office/drawing/2014/main" id="{9D254304-FD91-4287-8812-D7E5CA191508}"/>
              </a:ext>
            </a:extLst>
          </p:cNvPr>
          <p:cNvSpPr>
            <a:spLocks noGrp="1"/>
          </p:cNvSpPr>
          <p:nvPr>
            <p:ph type="body" sz="quarter" idx="28"/>
          </p:nvPr>
        </p:nvSpPr>
        <p:spPr>
          <a:xfrm>
            <a:off x="6290842" y="4985260"/>
            <a:ext cx="3293007"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5" name="Text Placeholder 16">
            <a:extLst>
              <a:ext uri="{FF2B5EF4-FFF2-40B4-BE49-F238E27FC236}">
                <a16:creationId xmlns="" xmlns:a16="http://schemas.microsoft.com/office/drawing/2014/main" id="{B7258BA4-F965-47DB-8FCB-4DA33A778A3F}"/>
              </a:ext>
            </a:extLst>
          </p:cNvPr>
          <p:cNvSpPr>
            <a:spLocks noGrp="1"/>
          </p:cNvSpPr>
          <p:nvPr>
            <p:ph type="body" sz="quarter" idx="29"/>
          </p:nvPr>
        </p:nvSpPr>
        <p:spPr>
          <a:xfrm>
            <a:off x="856368" y="2517087"/>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6" name="Text Placeholder 16">
            <a:extLst>
              <a:ext uri="{FF2B5EF4-FFF2-40B4-BE49-F238E27FC236}">
                <a16:creationId xmlns="" xmlns:a16="http://schemas.microsoft.com/office/drawing/2014/main" id="{2EF9B04D-C4BF-4217-BFC7-C48767A9E4C0}"/>
              </a:ext>
            </a:extLst>
          </p:cNvPr>
          <p:cNvSpPr>
            <a:spLocks noGrp="1"/>
          </p:cNvSpPr>
          <p:nvPr>
            <p:ph type="body" sz="quarter" idx="30"/>
          </p:nvPr>
        </p:nvSpPr>
        <p:spPr>
          <a:xfrm>
            <a:off x="856368" y="2210359"/>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87" name="Text Placeholder 16">
            <a:extLst>
              <a:ext uri="{FF2B5EF4-FFF2-40B4-BE49-F238E27FC236}">
                <a16:creationId xmlns="" xmlns:a16="http://schemas.microsoft.com/office/drawing/2014/main" id="{99CC0236-D300-482C-865A-F900B96969E2}"/>
              </a:ext>
            </a:extLst>
          </p:cNvPr>
          <p:cNvSpPr>
            <a:spLocks noGrp="1"/>
          </p:cNvSpPr>
          <p:nvPr>
            <p:ph type="body" sz="quarter" idx="31"/>
          </p:nvPr>
        </p:nvSpPr>
        <p:spPr>
          <a:xfrm>
            <a:off x="4531173" y="1780825"/>
            <a:ext cx="2569752"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88" name="Text Placeholder 16">
            <a:extLst>
              <a:ext uri="{FF2B5EF4-FFF2-40B4-BE49-F238E27FC236}">
                <a16:creationId xmlns="" xmlns:a16="http://schemas.microsoft.com/office/drawing/2014/main" id="{646E9ABB-01FA-4721-95F8-E132B9F08178}"/>
              </a:ext>
            </a:extLst>
          </p:cNvPr>
          <p:cNvSpPr>
            <a:spLocks noGrp="1"/>
          </p:cNvSpPr>
          <p:nvPr>
            <p:ph type="body" sz="quarter" idx="32"/>
          </p:nvPr>
        </p:nvSpPr>
        <p:spPr>
          <a:xfrm>
            <a:off x="4531173" y="1474097"/>
            <a:ext cx="2569750" cy="369332"/>
          </a:xfrm>
          <a:prstGeom prst="rect">
            <a:avLst/>
          </a:prstGeom>
        </p:spPr>
        <p:txBody>
          <a:bodyPr wrap="square" anchor="b">
            <a:spAutoFit/>
          </a:bodyPr>
          <a:lstStyle>
            <a:lvl1pPr marL="0" indent="0" algn="ctr">
              <a:lnSpc>
                <a:spcPct val="100000"/>
              </a:lnSpc>
              <a:spcBef>
                <a:spcPts val="0"/>
              </a:spcBef>
              <a:buNone/>
              <a:defRPr sz="1800" b="1" i="0">
                <a:solidFill>
                  <a:schemeClr val="tx1"/>
                </a:solidFill>
                <a:latin typeface="Roboto" pitchFamily="2" charset="0"/>
                <a:ea typeface="Roboto" pitchFamily="2" charset="0"/>
              </a:defRPr>
            </a:lvl1pPr>
          </a:lstStyle>
          <a:p>
            <a:pPr lvl="0"/>
            <a:endParaRPr lang="ro-RO" dirty="0"/>
          </a:p>
        </p:txBody>
      </p:sp>
      <p:sp>
        <p:nvSpPr>
          <p:cNvPr id="34" name="Text Placeholder 10">
            <a:extLst>
              <a:ext uri="{FF2B5EF4-FFF2-40B4-BE49-F238E27FC236}">
                <a16:creationId xmlns="" xmlns:a16="http://schemas.microsoft.com/office/drawing/2014/main" id="{D18AD79E-3211-CB4A-969B-E236C613ACA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35" name="Text Placeholder 10">
            <a:extLst>
              <a:ext uri="{FF2B5EF4-FFF2-40B4-BE49-F238E27FC236}">
                <a16:creationId xmlns="" xmlns:a16="http://schemas.microsoft.com/office/drawing/2014/main" id="{5708A5B3-FD05-EF45-9756-1F175C3A546D}"/>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282833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fographics 14">
    <p:spTree>
      <p:nvGrpSpPr>
        <p:cNvPr id="1" name=""/>
        <p:cNvGrpSpPr/>
        <p:nvPr/>
      </p:nvGrpSpPr>
      <p:grpSpPr>
        <a:xfrm>
          <a:off x="0" y="0"/>
          <a:ext cx="0" cy="0"/>
          <a:chOff x="0" y="0"/>
          <a:chExt cx="0" cy="0"/>
        </a:xfrm>
      </p:grpSpPr>
      <p:sp>
        <p:nvSpPr>
          <p:cNvPr id="34" name="Freeform 11">
            <a:extLst>
              <a:ext uri="{FF2B5EF4-FFF2-40B4-BE49-F238E27FC236}">
                <a16:creationId xmlns="" xmlns:a16="http://schemas.microsoft.com/office/drawing/2014/main" id="{06A83186-7906-4AA4-A41A-C01F876B0F6A}"/>
              </a:ext>
            </a:extLst>
          </p:cNvPr>
          <p:cNvSpPr>
            <a:spLocks/>
          </p:cNvSpPr>
          <p:nvPr userDrawn="1"/>
        </p:nvSpPr>
        <p:spPr bwMode="auto">
          <a:xfrm>
            <a:off x="1971172"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5" name="Freeform 14">
            <a:extLst>
              <a:ext uri="{FF2B5EF4-FFF2-40B4-BE49-F238E27FC236}">
                <a16:creationId xmlns="" xmlns:a16="http://schemas.microsoft.com/office/drawing/2014/main" id="{190B03C6-33D0-443A-9193-FC59F7879949}"/>
              </a:ext>
            </a:extLst>
          </p:cNvPr>
          <p:cNvSpPr>
            <a:spLocks/>
          </p:cNvSpPr>
          <p:nvPr userDrawn="1"/>
        </p:nvSpPr>
        <p:spPr bwMode="auto">
          <a:xfrm>
            <a:off x="2049302" y="4672582"/>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 xmlns:a16="http://schemas.microsoft.com/office/drawing/2014/main" id="{C22C56A2-1305-43DA-9FDC-85070EF7356B}"/>
              </a:ext>
            </a:extLst>
          </p:cNvPr>
          <p:cNvSpPr>
            <a:spLocks/>
          </p:cNvSpPr>
          <p:nvPr userDrawn="1"/>
        </p:nvSpPr>
        <p:spPr bwMode="auto">
          <a:xfrm>
            <a:off x="1231435"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7" name="Oval 16">
            <a:extLst>
              <a:ext uri="{FF2B5EF4-FFF2-40B4-BE49-F238E27FC236}">
                <a16:creationId xmlns="" xmlns:a16="http://schemas.microsoft.com/office/drawing/2014/main" id="{13A8764F-740F-4840-B77F-751D506FF152}"/>
              </a:ext>
            </a:extLst>
          </p:cNvPr>
          <p:cNvSpPr>
            <a:spLocks noChangeArrowheads="1"/>
          </p:cNvSpPr>
          <p:nvPr userDrawn="1"/>
        </p:nvSpPr>
        <p:spPr bwMode="auto">
          <a:xfrm>
            <a:off x="1364421"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b="1">
              <a:solidFill>
                <a:schemeClr val="accent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8" name="Freeform 17">
            <a:extLst>
              <a:ext uri="{FF2B5EF4-FFF2-40B4-BE49-F238E27FC236}">
                <a16:creationId xmlns="" xmlns:a16="http://schemas.microsoft.com/office/drawing/2014/main" id="{5D460B17-FADB-42F7-8AF1-89F3EED7E4E1}"/>
              </a:ext>
            </a:extLst>
          </p:cNvPr>
          <p:cNvSpPr>
            <a:spLocks/>
          </p:cNvSpPr>
          <p:nvPr userDrawn="1"/>
        </p:nvSpPr>
        <p:spPr bwMode="auto">
          <a:xfrm>
            <a:off x="4620928"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9" name="Freeform 18">
            <a:extLst>
              <a:ext uri="{FF2B5EF4-FFF2-40B4-BE49-F238E27FC236}">
                <a16:creationId xmlns="" xmlns:a16="http://schemas.microsoft.com/office/drawing/2014/main" id="{6EDBE147-47CA-42D3-968F-BB3DEF21057E}"/>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 xmlns:a16="http://schemas.microsoft.com/office/drawing/2014/main" id="{DDECD4D5-D0FD-4B66-A506-F63EF6696C88}"/>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 xmlns:a16="http://schemas.microsoft.com/office/drawing/2014/main" id="{0D082388-38B8-4485-85A8-8D36D0521118}"/>
              </a:ext>
            </a:extLst>
          </p:cNvPr>
          <p:cNvSpPr>
            <a:spLocks/>
          </p:cNvSpPr>
          <p:nvPr userDrawn="1"/>
        </p:nvSpPr>
        <p:spPr bwMode="auto">
          <a:xfrm>
            <a:off x="4699057" y="4672582"/>
            <a:ext cx="129662" cy="99740"/>
          </a:xfrm>
          <a:custGeom>
            <a:avLst/>
            <a:gdLst>
              <a:gd name="T0" fmla="*/ 33 w 33"/>
              <a:gd name="T1" fmla="*/ 0 h 25"/>
              <a:gd name="T2" fmla="*/ 0 w 33"/>
              <a:gd name="T3" fmla="*/ 0 h 25"/>
              <a:gd name="T4" fmla="*/ 0 w 33"/>
              <a:gd name="T5" fmla="*/ 25 h 25"/>
              <a:gd name="T6" fmla="*/ 17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1" y="20"/>
                  <a:pt x="17" y="20"/>
                </a:cubicBezTo>
                <a:cubicBezTo>
                  <a:pt x="23" y="20"/>
                  <a:pt x="28" y="22"/>
                  <a:pt x="33" y="25"/>
                </a:cubicBezTo>
                <a:cubicBezTo>
                  <a:pt x="33" y="0"/>
                  <a:pt x="33" y="0"/>
                  <a:pt x="3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 xmlns:a16="http://schemas.microsoft.com/office/drawing/2014/main" id="{EC82976A-92E6-4FAB-B484-DB31CA7E5856}"/>
              </a:ext>
            </a:extLst>
          </p:cNvPr>
          <p:cNvSpPr>
            <a:spLocks/>
          </p:cNvSpPr>
          <p:nvPr userDrawn="1"/>
        </p:nvSpPr>
        <p:spPr bwMode="auto">
          <a:xfrm>
            <a:off x="3884515"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5" name="Oval 22">
            <a:extLst>
              <a:ext uri="{FF2B5EF4-FFF2-40B4-BE49-F238E27FC236}">
                <a16:creationId xmlns="" xmlns:a16="http://schemas.microsoft.com/office/drawing/2014/main" id="{FFC4BEB6-B2C1-4DDA-9674-855685B265CB}"/>
              </a:ext>
            </a:extLst>
          </p:cNvPr>
          <p:cNvSpPr>
            <a:spLocks noChangeArrowheads="1"/>
          </p:cNvSpPr>
          <p:nvPr userDrawn="1"/>
        </p:nvSpPr>
        <p:spPr bwMode="auto">
          <a:xfrm>
            <a:off x="4019164"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2"/>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46" name="Freeform 23">
            <a:extLst>
              <a:ext uri="{FF2B5EF4-FFF2-40B4-BE49-F238E27FC236}">
                <a16:creationId xmlns="" xmlns:a16="http://schemas.microsoft.com/office/drawing/2014/main" id="{76B01798-FCDB-4B0C-AD3D-325E6F7CDB0B}"/>
              </a:ext>
            </a:extLst>
          </p:cNvPr>
          <p:cNvSpPr>
            <a:spLocks/>
          </p:cNvSpPr>
          <p:nvPr userDrawn="1"/>
        </p:nvSpPr>
        <p:spPr bwMode="auto">
          <a:xfrm>
            <a:off x="7274008"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9" name="Freeform 24">
            <a:extLst>
              <a:ext uri="{FF2B5EF4-FFF2-40B4-BE49-F238E27FC236}">
                <a16:creationId xmlns="" xmlns:a16="http://schemas.microsoft.com/office/drawing/2014/main" id="{807BAF84-ED61-42A3-B1BC-303EC39B64E9}"/>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 xmlns:a16="http://schemas.microsoft.com/office/drawing/2014/main" id="{C1DFABAA-A23C-4168-94F9-7E38D44E1D95}"/>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 xmlns:a16="http://schemas.microsoft.com/office/drawing/2014/main" id="{95C2323C-6F87-42B5-B049-2A16126FBF04}"/>
              </a:ext>
            </a:extLst>
          </p:cNvPr>
          <p:cNvSpPr>
            <a:spLocks/>
          </p:cNvSpPr>
          <p:nvPr userDrawn="1"/>
        </p:nvSpPr>
        <p:spPr bwMode="auto">
          <a:xfrm>
            <a:off x="7352138" y="4672582"/>
            <a:ext cx="129662" cy="99740"/>
          </a:xfrm>
          <a:custGeom>
            <a:avLst/>
            <a:gdLst>
              <a:gd name="T0" fmla="*/ 33 w 33"/>
              <a:gd name="T1" fmla="*/ 0 h 25"/>
              <a:gd name="T2" fmla="*/ 0 w 33"/>
              <a:gd name="T3" fmla="*/ 0 h 25"/>
              <a:gd name="T4" fmla="*/ 0 w 33"/>
              <a:gd name="T5" fmla="*/ 25 h 25"/>
              <a:gd name="T6" fmla="*/ 16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0" y="20"/>
                  <a:pt x="16" y="20"/>
                </a:cubicBezTo>
                <a:cubicBezTo>
                  <a:pt x="22" y="20"/>
                  <a:pt x="28" y="22"/>
                  <a:pt x="33" y="25"/>
                </a:cubicBezTo>
                <a:cubicBezTo>
                  <a:pt x="33" y="0"/>
                  <a:pt x="33" y="0"/>
                  <a:pt x="3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7">
            <a:extLst>
              <a:ext uri="{FF2B5EF4-FFF2-40B4-BE49-F238E27FC236}">
                <a16:creationId xmlns="" xmlns:a16="http://schemas.microsoft.com/office/drawing/2014/main" id="{08D9EF60-7096-4B0E-AD95-3236E30E3241}"/>
              </a:ext>
            </a:extLst>
          </p:cNvPr>
          <p:cNvSpPr>
            <a:spLocks/>
          </p:cNvSpPr>
          <p:nvPr userDrawn="1"/>
        </p:nvSpPr>
        <p:spPr bwMode="auto">
          <a:xfrm>
            <a:off x="6534271"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Oval 28">
            <a:extLst>
              <a:ext uri="{FF2B5EF4-FFF2-40B4-BE49-F238E27FC236}">
                <a16:creationId xmlns="" xmlns:a16="http://schemas.microsoft.com/office/drawing/2014/main" id="{2966B2E4-BD8B-416B-B085-63F725B8A6A0}"/>
              </a:ext>
            </a:extLst>
          </p:cNvPr>
          <p:cNvSpPr>
            <a:spLocks noChangeArrowheads="1"/>
          </p:cNvSpPr>
          <p:nvPr userDrawn="1"/>
        </p:nvSpPr>
        <p:spPr bwMode="auto">
          <a:xfrm>
            <a:off x="6668920"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3"/>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59" name="Freeform 29">
            <a:extLst>
              <a:ext uri="{FF2B5EF4-FFF2-40B4-BE49-F238E27FC236}">
                <a16:creationId xmlns="" xmlns:a16="http://schemas.microsoft.com/office/drawing/2014/main" id="{9FB8F7D1-0F32-4AB3-B6DC-471E4D7EAB16}"/>
              </a:ext>
            </a:extLst>
          </p:cNvPr>
          <p:cNvSpPr>
            <a:spLocks/>
          </p:cNvSpPr>
          <p:nvPr userDrawn="1"/>
        </p:nvSpPr>
        <p:spPr bwMode="auto">
          <a:xfrm>
            <a:off x="9927088"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3" name="Freeform 30">
            <a:extLst>
              <a:ext uri="{FF2B5EF4-FFF2-40B4-BE49-F238E27FC236}">
                <a16:creationId xmlns="" xmlns:a16="http://schemas.microsoft.com/office/drawing/2014/main" id="{FC64434E-8C97-4971-A636-7F01C5E65696}"/>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 xmlns:a16="http://schemas.microsoft.com/office/drawing/2014/main" id="{61A8823B-8714-448D-A16A-AF552DD63067}"/>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a:extLst>
              <a:ext uri="{FF2B5EF4-FFF2-40B4-BE49-F238E27FC236}">
                <a16:creationId xmlns="" xmlns:a16="http://schemas.microsoft.com/office/drawing/2014/main" id="{F528E356-252C-424C-8BB2-48900DA918A7}"/>
              </a:ext>
            </a:extLst>
          </p:cNvPr>
          <p:cNvSpPr>
            <a:spLocks/>
          </p:cNvSpPr>
          <p:nvPr userDrawn="1"/>
        </p:nvSpPr>
        <p:spPr bwMode="auto">
          <a:xfrm>
            <a:off x="9189013"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6" name="Oval 34">
            <a:extLst>
              <a:ext uri="{FF2B5EF4-FFF2-40B4-BE49-F238E27FC236}">
                <a16:creationId xmlns="" xmlns:a16="http://schemas.microsoft.com/office/drawing/2014/main" id="{F798CD91-4420-420D-88E1-0F4EEBF6BBF6}"/>
              </a:ext>
            </a:extLst>
          </p:cNvPr>
          <p:cNvSpPr>
            <a:spLocks noChangeArrowheads="1"/>
          </p:cNvSpPr>
          <p:nvPr userDrawn="1"/>
        </p:nvSpPr>
        <p:spPr bwMode="auto">
          <a:xfrm>
            <a:off x="9322000"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4"/>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67" name="Text Placeholder 16">
            <a:extLst>
              <a:ext uri="{FF2B5EF4-FFF2-40B4-BE49-F238E27FC236}">
                <a16:creationId xmlns="" xmlns:a16="http://schemas.microsoft.com/office/drawing/2014/main" id="{71965465-F886-496A-82F6-79C2476A3D3E}"/>
              </a:ext>
            </a:extLst>
          </p:cNvPr>
          <p:cNvSpPr>
            <a:spLocks noGrp="1"/>
          </p:cNvSpPr>
          <p:nvPr>
            <p:ph type="body" sz="quarter" idx="25"/>
          </p:nvPr>
        </p:nvSpPr>
        <p:spPr>
          <a:xfrm>
            <a:off x="1111284" y="5198441"/>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A632B837-8E5D-4864-891D-6E53BA3B8159}"/>
              </a:ext>
            </a:extLst>
          </p:cNvPr>
          <p:cNvSpPr>
            <a:spLocks noGrp="1"/>
          </p:cNvSpPr>
          <p:nvPr>
            <p:ph type="body" sz="quarter" idx="26"/>
          </p:nvPr>
        </p:nvSpPr>
        <p:spPr>
          <a:xfrm>
            <a:off x="3763533" y="5198440"/>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9" name="Text Placeholder 16">
            <a:extLst>
              <a:ext uri="{FF2B5EF4-FFF2-40B4-BE49-F238E27FC236}">
                <a16:creationId xmlns="" xmlns:a16="http://schemas.microsoft.com/office/drawing/2014/main" id="{2C48F975-F81F-4FBE-810E-1B975D4A61E1}"/>
              </a:ext>
            </a:extLst>
          </p:cNvPr>
          <p:cNvSpPr>
            <a:spLocks noGrp="1"/>
          </p:cNvSpPr>
          <p:nvPr>
            <p:ph type="body" sz="quarter" idx="27"/>
          </p:nvPr>
        </p:nvSpPr>
        <p:spPr>
          <a:xfrm>
            <a:off x="6414951"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66B3A0F7-90F7-4722-A55D-0A175EA6F8C4}"/>
              </a:ext>
            </a:extLst>
          </p:cNvPr>
          <p:cNvSpPr>
            <a:spLocks noGrp="1"/>
          </p:cNvSpPr>
          <p:nvPr>
            <p:ph type="body" sz="quarter" idx="28"/>
          </p:nvPr>
        </p:nvSpPr>
        <p:spPr>
          <a:xfrm>
            <a:off x="9066369"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1" name="Text Placeholder 16">
            <a:extLst>
              <a:ext uri="{FF2B5EF4-FFF2-40B4-BE49-F238E27FC236}">
                <a16:creationId xmlns="" xmlns:a16="http://schemas.microsoft.com/office/drawing/2014/main" id="{B5486EB7-8F44-448F-A63A-17967658B02E}"/>
              </a:ext>
            </a:extLst>
          </p:cNvPr>
          <p:cNvSpPr>
            <a:spLocks noGrp="1"/>
          </p:cNvSpPr>
          <p:nvPr>
            <p:ph type="body" sz="quarter" idx="29"/>
          </p:nvPr>
        </p:nvSpPr>
        <p:spPr>
          <a:xfrm>
            <a:off x="1303057"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89" name="Text Placeholder 16">
            <a:extLst>
              <a:ext uri="{FF2B5EF4-FFF2-40B4-BE49-F238E27FC236}">
                <a16:creationId xmlns="" xmlns:a16="http://schemas.microsoft.com/office/drawing/2014/main" id="{62871DDC-1331-438C-A2CB-64C042129BEF}"/>
              </a:ext>
            </a:extLst>
          </p:cNvPr>
          <p:cNvSpPr>
            <a:spLocks noGrp="1"/>
          </p:cNvSpPr>
          <p:nvPr>
            <p:ph type="body" sz="quarter" idx="30"/>
          </p:nvPr>
        </p:nvSpPr>
        <p:spPr>
          <a:xfrm>
            <a:off x="3955306" y="3755071"/>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0" name="Text Placeholder 16">
            <a:extLst>
              <a:ext uri="{FF2B5EF4-FFF2-40B4-BE49-F238E27FC236}">
                <a16:creationId xmlns="" xmlns:a16="http://schemas.microsoft.com/office/drawing/2014/main" id="{88866D9B-5FA1-4757-9FDE-56C0AE44C602}"/>
              </a:ext>
            </a:extLst>
          </p:cNvPr>
          <p:cNvSpPr>
            <a:spLocks noGrp="1"/>
          </p:cNvSpPr>
          <p:nvPr>
            <p:ph type="body" sz="quarter" idx="31"/>
          </p:nvPr>
        </p:nvSpPr>
        <p:spPr>
          <a:xfrm>
            <a:off x="6613278"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1" name="Text Placeholder 16">
            <a:extLst>
              <a:ext uri="{FF2B5EF4-FFF2-40B4-BE49-F238E27FC236}">
                <a16:creationId xmlns="" xmlns:a16="http://schemas.microsoft.com/office/drawing/2014/main" id="{2B39A72A-5493-425C-8FFF-324A1A903198}"/>
              </a:ext>
            </a:extLst>
          </p:cNvPr>
          <p:cNvSpPr>
            <a:spLocks noGrp="1"/>
          </p:cNvSpPr>
          <p:nvPr>
            <p:ph type="body" sz="quarter" idx="32"/>
          </p:nvPr>
        </p:nvSpPr>
        <p:spPr>
          <a:xfrm>
            <a:off x="9258142"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3434578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14">
    <p:spTree>
      <p:nvGrpSpPr>
        <p:cNvPr id="1" name=""/>
        <p:cNvGrpSpPr/>
        <p:nvPr/>
      </p:nvGrpSpPr>
      <p:grpSpPr>
        <a:xfrm>
          <a:off x="0" y="0"/>
          <a:ext cx="0" cy="0"/>
          <a:chOff x="0" y="0"/>
          <a:chExt cx="0" cy="0"/>
        </a:xfrm>
      </p:grpSpPr>
      <p:sp>
        <p:nvSpPr>
          <p:cNvPr id="34" name="Freeform 11">
            <a:extLst>
              <a:ext uri="{FF2B5EF4-FFF2-40B4-BE49-F238E27FC236}">
                <a16:creationId xmlns="" xmlns:a16="http://schemas.microsoft.com/office/drawing/2014/main" id="{06A83186-7906-4AA4-A41A-C01F876B0F6A}"/>
              </a:ext>
            </a:extLst>
          </p:cNvPr>
          <p:cNvSpPr>
            <a:spLocks/>
          </p:cNvSpPr>
          <p:nvPr userDrawn="1"/>
        </p:nvSpPr>
        <p:spPr bwMode="auto">
          <a:xfrm>
            <a:off x="1971172"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5" name="Freeform 14">
            <a:extLst>
              <a:ext uri="{FF2B5EF4-FFF2-40B4-BE49-F238E27FC236}">
                <a16:creationId xmlns="" xmlns:a16="http://schemas.microsoft.com/office/drawing/2014/main" id="{190B03C6-33D0-443A-9193-FC59F7879949}"/>
              </a:ext>
            </a:extLst>
          </p:cNvPr>
          <p:cNvSpPr>
            <a:spLocks/>
          </p:cNvSpPr>
          <p:nvPr userDrawn="1"/>
        </p:nvSpPr>
        <p:spPr bwMode="auto">
          <a:xfrm>
            <a:off x="2049302" y="4672582"/>
            <a:ext cx="126337" cy="99740"/>
          </a:xfrm>
          <a:custGeom>
            <a:avLst/>
            <a:gdLst>
              <a:gd name="T0" fmla="*/ 32 w 32"/>
              <a:gd name="T1" fmla="*/ 0 h 25"/>
              <a:gd name="T2" fmla="*/ 0 w 32"/>
              <a:gd name="T3" fmla="*/ 0 h 25"/>
              <a:gd name="T4" fmla="*/ 0 w 32"/>
              <a:gd name="T5" fmla="*/ 25 h 25"/>
              <a:gd name="T6" fmla="*/ 16 w 32"/>
              <a:gd name="T7" fmla="*/ 20 h 25"/>
              <a:gd name="T8" fmla="*/ 32 w 32"/>
              <a:gd name="T9" fmla="*/ 25 h 25"/>
              <a:gd name="T10" fmla="*/ 32 w 32"/>
              <a:gd name="T11" fmla="*/ 0 h 25"/>
            </a:gdLst>
            <a:ahLst/>
            <a:cxnLst>
              <a:cxn ang="0">
                <a:pos x="T0" y="T1"/>
              </a:cxn>
              <a:cxn ang="0">
                <a:pos x="T2" y="T3"/>
              </a:cxn>
              <a:cxn ang="0">
                <a:pos x="T4" y="T5"/>
              </a:cxn>
              <a:cxn ang="0">
                <a:pos x="T6" y="T7"/>
              </a:cxn>
              <a:cxn ang="0">
                <a:pos x="T8" y="T9"/>
              </a:cxn>
              <a:cxn ang="0">
                <a:pos x="T10" y="T11"/>
              </a:cxn>
            </a:cxnLst>
            <a:rect l="0" t="0" r="r" b="b"/>
            <a:pathLst>
              <a:path w="32" h="25">
                <a:moveTo>
                  <a:pt x="32" y="0"/>
                </a:moveTo>
                <a:cubicBezTo>
                  <a:pt x="0" y="0"/>
                  <a:pt x="0" y="0"/>
                  <a:pt x="0" y="0"/>
                </a:cubicBezTo>
                <a:cubicBezTo>
                  <a:pt x="0" y="25"/>
                  <a:pt x="0" y="25"/>
                  <a:pt x="0" y="25"/>
                </a:cubicBezTo>
                <a:cubicBezTo>
                  <a:pt x="4" y="22"/>
                  <a:pt x="10" y="20"/>
                  <a:pt x="16" y="20"/>
                </a:cubicBezTo>
                <a:cubicBezTo>
                  <a:pt x="22" y="20"/>
                  <a:pt x="28" y="22"/>
                  <a:pt x="32" y="25"/>
                </a:cubicBezTo>
                <a:cubicBezTo>
                  <a:pt x="32" y="0"/>
                  <a:pt x="32" y="0"/>
                  <a:pt x="32"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 xmlns:a16="http://schemas.microsoft.com/office/drawing/2014/main" id="{C22C56A2-1305-43DA-9FDC-85070EF7356B}"/>
              </a:ext>
            </a:extLst>
          </p:cNvPr>
          <p:cNvSpPr>
            <a:spLocks/>
          </p:cNvSpPr>
          <p:nvPr userDrawn="1"/>
        </p:nvSpPr>
        <p:spPr bwMode="auto">
          <a:xfrm>
            <a:off x="1231435"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37" name="Oval 16">
            <a:extLst>
              <a:ext uri="{FF2B5EF4-FFF2-40B4-BE49-F238E27FC236}">
                <a16:creationId xmlns="" xmlns:a16="http://schemas.microsoft.com/office/drawing/2014/main" id="{13A8764F-740F-4840-B77F-751D506FF152}"/>
              </a:ext>
            </a:extLst>
          </p:cNvPr>
          <p:cNvSpPr>
            <a:spLocks noChangeArrowheads="1"/>
          </p:cNvSpPr>
          <p:nvPr userDrawn="1"/>
        </p:nvSpPr>
        <p:spPr bwMode="auto">
          <a:xfrm>
            <a:off x="1364421"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b="1">
              <a:solidFill>
                <a:schemeClr val="accent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8" name="Freeform 17">
            <a:extLst>
              <a:ext uri="{FF2B5EF4-FFF2-40B4-BE49-F238E27FC236}">
                <a16:creationId xmlns="" xmlns:a16="http://schemas.microsoft.com/office/drawing/2014/main" id="{5D460B17-FADB-42F7-8AF1-89F3EED7E4E1}"/>
              </a:ext>
            </a:extLst>
          </p:cNvPr>
          <p:cNvSpPr>
            <a:spLocks/>
          </p:cNvSpPr>
          <p:nvPr userDrawn="1"/>
        </p:nvSpPr>
        <p:spPr bwMode="auto">
          <a:xfrm>
            <a:off x="4620928" y="4672582"/>
            <a:ext cx="285921" cy="462128"/>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9" name="Freeform 18">
            <a:extLst>
              <a:ext uri="{FF2B5EF4-FFF2-40B4-BE49-F238E27FC236}">
                <a16:creationId xmlns="" xmlns:a16="http://schemas.microsoft.com/office/drawing/2014/main" id="{6EDBE147-47CA-42D3-968F-BB3DEF21057E}"/>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9">
            <a:extLst>
              <a:ext uri="{FF2B5EF4-FFF2-40B4-BE49-F238E27FC236}">
                <a16:creationId xmlns="" xmlns:a16="http://schemas.microsoft.com/office/drawing/2014/main" id="{DDECD4D5-D0FD-4B66-A506-F63EF6696C88}"/>
              </a:ext>
            </a:extLst>
          </p:cNvPr>
          <p:cNvSpPr>
            <a:spLocks/>
          </p:cNvSpPr>
          <p:nvPr userDrawn="1"/>
        </p:nvSpPr>
        <p:spPr bwMode="auto">
          <a:xfrm>
            <a:off x="4699057"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 xmlns:a16="http://schemas.microsoft.com/office/drawing/2014/main" id="{0D082388-38B8-4485-85A8-8D36D0521118}"/>
              </a:ext>
            </a:extLst>
          </p:cNvPr>
          <p:cNvSpPr>
            <a:spLocks/>
          </p:cNvSpPr>
          <p:nvPr userDrawn="1"/>
        </p:nvSpPr>
        <p:spPr bwMode="auto">
          <a:xfrm>
            <a:off x="4699057" y="4672582"/>
            <a:ext cx="129662" cy="99740"/>
          </a:xfrm>
          <a:custGeom>
            <a:avLst/>
            <a:gdLst>
              <a:gd name="T0" fmla="*/ 33 w 33"/>
              <a:gd name="T1" fmla="*/ 0 h 25"/>
              <a:gd name="T2" fmla="*/ 0 w 33"/>
              <a:gd name="T3" fmla="*/ 0 h 25"/>
              <a:gd name="T4" fmla="*/ 0 w 33"/>
              <a:gd name="T5" fmla="*/ 25 h 25"/>
              <a:gd name="T6" fmla="*/ 17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1" y="20"/>
                  <a:pt x="17" y="20"/>
                </a:cubicBezTo>
                <a:cubicBezTo>
                  <a:pt x="23" y="20"/>
                  <a:pt x="28" y="22"/>
                  <a:pt x="33" y="25"/>
                </a:cubicBezTo>
                <a:cubicBezTo>
                  <a:pt x="33" y="0"/>
                  <a:pt x="33" y="0"/>
                  <a:pt x="33"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 xmlns:a16="http://schemas.microsoft.com/office/drawing/2014/main" id="{EC82976A-92E6-4FAB-B484-DB31CA7E5856}"/>
              </a:ext>
            </a:extLst>
          </p:cNvPr>
          <p:cNvSpPr>
            <a:spLocks/>
          </p:cNvSpPr>
          <p:nvPr userDrawn="1"/>
        </p:nvSpPr>
        <p:spPr bwMode="auto">
          <a:xfrm>
            <a:off x="3884515"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45" name="Oval 22">
            <a:extLst>
              <a:ext uri="{FF2B5EF4-FFF2-40B4-BE49-F238E27FC236}">
                <a16:creationId xmlns="" xmlns:a16="http://schemas.microsoft.com/office/drawing/2014/main" id="{FFC4BEB6-B2C1-4DDA-9674-855685B265CB}"/>
              </a:ext>
            </a:extLst>
          </p:cNvPr>
          <p:cNvSpPr>
            <a:spLocks noChangeArrowheads="1"/>
          </p:cNvSpPr>
          <p:nvPr userDrawn="1"/>
        </p:nvSpPr>
        <p:spPr bwMode="auto">
          <a:xfrm>
            <a:off x="4019164"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2"/>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46" name="Freeform 23">
            <a:extLst>
              <a:ext uri="{FF2B5EF4-FFF2-40B4-BE49-F238E27FC236}">
                <a16:creationId xmlns="" xmlns:a16="http://schemas.microsoft.com/office/drawing/2014/main" id="{76B01798-FCDB-4B0C-AD3D-325E6F7CDB0B}"/>
              </a:ext>
            </a:extLst>
          </p:cNvPr>
          <p:cNvSpPr>
            <a:spLocks/>
          </p:cNvSpPr>
          <p:nvPr userDrawn="1"/>
        </p:nvSpPr>
        <p:spPr bwMode="auto">
          <a:xfrm>
            <a:off x="7274008" y="4672582"/>
            <a:ext cx="285921" cy="462128"/>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49" name="Freeform 24">
            <a:extLst>
              <a:ext uri="{FF2B5EF4-FFF2-40B4-BE49-F238E27FC236}">
                <a16:creationId xmlns="" xmlns:a16="http://schemas.microsoft.com/office/drawing/2014/main" id="{807BAF84-ED61-42A3-B1BC-303EC39B64E9}"/>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a:extLst>
              <a:ext uri="{FF2B5EF4-FFF2-40B4-BE49-F238E27FC236}">
                <a16:creationId xmlns="" xmlns:a16="http://schemas.microsoft.com/office/drawing/2014/main" id="{C1DFABAA-A23C-4168-94F9-7E38D44E1D95}"/>
              </a:ext>
            </a:extLst>
          </p:cNvPr>
          <p:cNvSpPr>
            <a:spLocks/>
          </p:cNvSpPr>
          <p:nvPr userDrawn="1"/>
        </p:nvSpPr>
        <p:spPr bwMode="auto">
          <a:xfrm>
            <a:off x="7352138" y="4672582"/>
            <a:ext cx="129662" cy="99740"/>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a:extLst>
              <a:ext uri="{FF2B5EF4-FFF2-40B4-BE49-F238E27FC236}">
                <a16:creationId xmlns="" xmlns:a16="http://schemas.microsoft.com/office/drawing/2014/main" id="{95C2323C-6F87-42B5-B049-2A16126FBF04}"/>
              </a:ext>
            </a:extLst>
          </p:cNvPr>
          <p:cNvSpPr>
            <a:spLocks/>
          </p:cNvSpPr>
          <p:nvPr userDrawn="1"/>
        </p:nvSpPr>
        <p:spPr bwMode="auto">
          <a:xfrm>
            <a:off x="7352138" y="4672582"/>
            <a:ext cx="129662" cy="99740"/>
          </a:xfrm>
          <a:custGeom>
            <a:avLst/>
            <a:gdLst>
              <a:gd name="T0" fmla="*/ 33 w 33"/>
              <a:gd name="T1" fmla="*/ 0 h 25"/>
              <a:gd name="T2" fmla="*/ 0 w 33"/>
              <a:gd name="T3" fmla="*/ 0 h 25"/>
              <a:gd name="T4" fmla="*/ 0 w 33"/>
              <a:gd name="T5" fmla="*/ 25 h 25"/>
              <a:gd name="T6" fmla="*/ 16 w 33"/>
              <a:gd name="T7" fmla="*/ 20 h 25"/>
              <a:gd name="T8" fmla="*/ 33 w 33"/>
              <a:gd name="T9" fmla="*/ 25 h 25"/>
              <a:gd name="T10" fmla="*/ 33 w 33"/>
              <a:gd name="T11" fmla="*/ 0 h 25"/>
            </a:gdLst>
            <a:ahLst/>
            <a:cxnLst>
              <a:cxn ang="0">
                <a:pos x="T0" y="T1"/>
              </a:cxn>
              <a:cxn ang="0">
                <a:pos x="T2" y="T3"/>
              </a:cxn>
              <a:cxn ang="0">
                <a:pos x="T4" y="T5"/>
              </a:cxn>
              <a:cxn ang="0">
                <a:pos x="T6" y="T7"/>
              </a:cxn>
              <a:cxn ang="0">
                <a:pos x="T8" y="T9"/>
              </a:cxn>
              <a:cxn ang="0">
                <a:pos x="T10" y="T11"/>
              </a:cxn>
            </a:cxnLst>
            <a:rect l="0" t="0" r="r" b="b"/>
            <a:pathLst>
              <a:path w="33" h="25">
                <a:moveTo>
                  <a:pt x="33" y="0"/>
                </a:moveTo>
                <a:cubicBezTo>
                  <a:pt x="0" y="0"/>
                  <a:pt x="0" y="0"/>
                  <a:pt x="0" y="0"/>
                </a:cubicBezTo>
                <a:cubicBezTo>
                  <a:pt x="0" y="25"/>
                  <a:pt x="0" y="25"/>
                  <a:pt x="0" y="25"/>
                </a:cubicBezTo>
                <a:cubicBezTo>
                  <a:pt x="5" y="22"/>
                  <a:pt x="10" y="20"/>
                  <a:pt x="16" y="20"/>
                </a:cubicBezTo>
                <a:cubicBezTo>
                  <a:pt x="22" y="20"/>
                  <a:pt x="28" y="22"/>
                  <a:pt x="33" y="25"/>
                </a:cubicBezTo>
                <a:cubicBezTo>
                  <a:pt x="33" y="0"/>
                  <a:pt x="33" y="0"/>
                  <a:pt x="33"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7">
            <a:extLst>
              <a:ext uri="{FF2B5EF4-FFF2-40B4-BE49-F238E27FC236}">
                <a16:creationId xmlns="" xmlns:a16="http://schemas.microsoft.com/office/drawing/2014/main" id="{08D9EF60-7096-4B0E-AD95-3236E30E3241}"/>
              </a:ext>
            </a:extLst>
          </p:cNvPr>
          <p:cNvSpPr>
            <a:spLocks/>
          </p:cNvSpPr>
          <p:nvPr userDrawn="1"/>
        </p:nvSpPr>
        <p:spPr bwMode="auto">
          <a:xfrm>
            <a:off x="6534271" y="1730256"/>
            <a:ext cx="1762071"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a:gsLst>
              <a:gs pos="0">
                <a:srgbClr val="7030A0"/>
              </a:gs>
              <a:gs pos="100000">
                <a:srgbClr val="B0047F"/>
              </a:gs>
            </a:gsLst>
            <a:lin ang="24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solidFill>
                <a:srgbClr val="B00982"/>
              </a:solidFill>
            </a:endParaRPr>
          </a:p>
        </p:txBody>
      </p:sp>
      <p:sp>
        <p:nvSpPr>
          <p:cNvPr id="58" name="Oval 28">
            <a:extLst>
              <a:ext uri="{FF2B5EF4-FFF2-40B4-BE49-F238E27FC236}">
                <a16:creationId xmlns="" xmlns:a16="http://schemas.microsoft.com/office/drawing/2014/main" id="{2966B2E4-BD8B-416B-B085-63F725B8A6A0}"/>
              </a:ext>
            </a:extLst>
          </p:cNvPr>
          <p:cNvSpPr>
            <a:spLocks noChangeArrowheads="1"/>
          </p:cNvSpPr>
          <p:nvPr userDrawn="1"/>
        </p:nvSpPr>
        <p:spPr bwMode="auto">
          <a:xfrm>
            <a:off x="6668920" y="1863242"/>
            <a:ext cx="1492773"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3"/>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59" name="Freeform 29">
            <a:extLst>
              <a:ext uri="{FF2B5EF4-FFF2-40B4-BE49-F238E27FC236}">
                <a16:creationId xmlns="" xmlns:a16="http://schemas.microsoft.com/office/drawing/2014/main" id="{9FB8F7D1-0F32-4AB3-B6DC-471E4D7EAB16}"/>
              </a:ext>
            </a:extLst>
          </p:cNvPr>
          <p:cNvSpPr>
            <a:spLocks/>
          </p:cNvSpPr>
          <p:nvPr userDrawn="1"/>
        </p:nvSpPr>
        <p:spPr bwMode="auto">
          <a:xfrm>
            <a:off x="9927088" y="4672582"/>
            <a:ext cx="282596" cy="462128"/>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3" name="Freeform 30">
            <a:extLst>
              <a:ext uri="{FF2B5EF4-FFF2-40B4-BE49-F238E27FC236}">
                <a16:creationId xmlns="" xmlns:a16="http://schemas.microsoft.com/office/drawing/2014/main" id="{FC64434E-8C97-4971-A636-7F01C5E65696}"/>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rgbClr val="D3D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a:extLst>
              <a:ext uri="{FF2B5EF4-FFF2-40B4-BE49-F238E27FC236}">
                <a16:creationId xmlns="" xmlns:a16="http://schemas.microsoft.com/office/drawing/2014/main" id="{61A8823B-8714-448D-A16A-AF552DD63067}"/>
              </a:ext>
            </a:extLst>
          </p:cNvPr>
          <p:cNvSpPr>
            <a:spLocks/>
          </p:cNvSpPr>
          <p:nvPr userDrawn="1"/>
        </p:nvSpPr>
        <p:spPr bwMode="auto">
          <a:xfrm>
            <a:off x="10005218" y="4672582"/>
            <a:ext cx="126337" cy="99740"/>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a:extLst>
              <a:ext uri="{FF2B5EF4-FFF2-40B4-BE49-F238E27FC236}">
                <a16:creationId xmlns="" xmlns:a16="http://schemas.microsoft.com/office/drawing/2014/main" id="{F528E356-252C-424C-8BB2-48900DA918A7}"/>
              </a:ext>
            </a:extLst>
          </p:cNvPr>
          <p:cNvSpPr>
            <a:spLocks/>
          </p:cNvSpPr>
          <p:nvPr userDrawn="1"/>
        </p:nvSpPr>
        <p:spPr bwMode="auto">
          <a:xfrm>
            <a:off x="9189013" y="1730256"/>
            <a:ext cx="1760409" cy="312019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66" name="Oval 34">
            <a:extLst>
              <a:ext uri="{FF2B5EF4-FFF2-40B4-BE49-F238E27FC236}">
                <a16:creationId xmlns="" xmlns:a16="http://schemas.microsoft.com/office/drawing/2014/main" id="{F798CD91-4420-420D-88E1-0F4EEBF6BBF6}"/>
              </a:ext>
            </a:extLst>
          </p:cNvPr>
          <p:cNvSpPr>
            <a:spLocks noChangeArrowheads="1"/>
          </p:cNvSpPr>
          <p:nvPr userDrawn="1"/>
        </p:nvSpPr>
        <p:spPr bwMode="auto">
          <a:xfrm>
            <a:off x="9322000" y="1863242"/>
            <a:ext cx="1494436" cy="149776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ctr"/>
            <a:endParaRPr lang="en-US" sz="6000">
              <a:solidFill>
                <a:schemeClr val="accent4"/>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67" name="Text Placeholder 16">
            <a:extLst>
              <a:ext uri="{FF2B5EF4-FFF2-40B4-BE49-F238E27FC236}">
                <a16:creationId xmlns="" xmlns:a16="http://schemas.microsoft.com/office/drawing/2014/main" id="{71965465-F886-496A-82F6-79C2476A3D3E}"/>
              </a:ext>
            </a:extLst>
          </p:cNvPr>
          <p:cNvSpPr>
            <a:spLocks noGrp="1"/>
          </p:cNvSpPr>
          <p:nvPr>
            <p:ph type="body" sz="quarter" idx="25"/>
          </p:nvPr>
        </p:nvSpPr>
        <p:spPr>
          <a:xfrm>
            <a:off x="1111284" y="5198441"/>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A632B837-8E5D-4864-891D-6E53BA3B8159}"/>
              </a:ext>
            </a:extLst>
          </p:cNvPr>
          <p:cNvSpPr>
            <a:spLocks noGrp="1"/>
          </p:cNvSpPr>
          <p:nvPr>
            <p:ph type="body" sz="quarter" idx="26"/>
          </p:nvPr>
        </p:nvSpPr>
        <p:spPr>
          <a:xfrm>
            <a:off x="3763533" y="5198440"/>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9" name="Text Placeholder 16">
            <a:extLst>
              <a:ext uri="{FF2B5EF4-FFF2-40B4-BE49-F238E27FC236}">
                <a16:creationId xmlns="" xmlns:a16="http://schemas.microsoft.com/office/drawing/2014/main" id="{2C48F975-F81F-4FBE-810E-1B975D4A61E1}"/>
              </a:ext>
            </a:extLst>
          </p:cNvPr>
          <p:cNvSpPr>
            <a:spLocks noGrp="1"/>
          </p:cNvSpPr>
          <p:nvPr>
            <p:ph type="body" sz="quarter" idx="27"/>
          </p:nvPr>
        </p:nvSpPr>
        <p:spPr>
          <a:xfrm>
            <a:off x="6414951"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66B3A0F7-90F7-4722-A55D-0A175EA6F8C4}"/>
              </a:ext>
            </a:extLst>
          </p:cNvPr>
          <p:cNvSpPr>
            <a:spLocks noGrp="1"/>
          </p:cNvSpPr>
          <p:nvPr>
            <p:ph type="body" sz="quarter" idx="28"/>
          </p:nvPr>
        </p:nvSpPr>
        <p:spPr>
          <a:xfrm>
            <a:off x="9066369" y="5198439"/>
            <a:ext cx="2000710" cy="307777"/>
          </a:xfrm>
          <a:prstGeom prst="rect">
            <a:avLst/>
          </a:prstGeom>
        </p:spPr>
        <p:txBody>
          <a:bodyPr wrap="square">
            <a:spAutoFit/>
          </a:bodyPr>
          <a:lstStyle>
            <a:lvl1pPr marL="0" indent="0" algn="ct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1" name="Text Placeholder 16">
            <a:extLst>
              <a:ext uri="{FF2B5EF4-FFF2-40B4-BE49-F238E27FC236}">
                <a16:creationId xmlns="" xmlns:a16="http://schemas.microsoft.com/office/drawing/2014/main" id="{B5486EB7-8F44-448F-A63A-17967658B02E}"/>
              </a:ext>
            </a:extLst>
          </p:cNvPr>
          <p:cNvSpPr>
            <a:spLocks noGrp="1"/>
          </p:cNvSpPr>
          <p:nvPr>
            <p:ph type="body" sz="quarter" idx="29"/>
          </p:nvPr>
        </p:nvSpPr>
        <p:spPr>
          <a:xfrm>
            <a:off x="1303057"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89" name="Text Placeholder 16">
            <a:extLst>
              <a:ext uri="{FF2B5EF4-FFF2-40B4-BE49-F238E27FC236}">
                <a16:creationId xmlns="" xmlns:a16="http://schemas.microsoft.com/office/drawing/2014/main" id="{62871DDC-1331-438C-A2CB-64C042129BEF}"/>
              </a:ext>
            </a:extLst>
          </p:cNvPr>
          <p:cNvSpPr>
            <a:spLocks noGrp="1"/>
          </p:cNvSpPr>
          <p:nvPr>
            <p:ph type="body" sz="quarter" idx="30"/>
          </p:nvPr>
        </p:nvSpPr>
        <p:spPr>
          <a:xfrm>
            <a:off x="3955306" y="3755071"/>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0" name="Text Placeholder 16">
            <a:extLst>
              <a:ext uri="{FF2B5EF4-FFF2-40B4-BE49-F238E27FC236}">
                <a16:creationId xmlns="" xmlns:a16="http://schemas.microsoft.com/office/drawing/2014/main" id="{88866D9B-5FA1-4757-9FDE-56C0AE44C602}"/>
              </a:ext>
            </a:extLst>
          </p:cNvPr>
          <p:cNvSpPr>
            <a:spLocks noGrp="1"/>
          </p:cNvSpPr>
          <p:nvPr>
            <p:ph type="body" sz="quarter" idx="31"/>
          </p:nvPr>
        </p:nvSpPr>
        <p:spPr>
          <a:xfrm>
            <a:off x="6613278"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91" name="Text Placeholder 16">
            <a:extLst>
              <a:ext uri="{FF2B5EF4-FFF2-40B4-BE49-F238E27FC236}">
                <a16:creationId xmlns="" xmlns:a16="http://schemas.microsoft.com/office/drawing/2014/main" id="{2B39A72A-5493-425C-8FFF-324A1A903198}"/>
              </a:ext>
            </a:extLst>
          </p:cNvPr>
          <p:cNvSpPr>
            <a:spLocks noGrp="1"/>
          </p:cNvSpPr>
          <p:nvPr>
            <p:ph type="body" sz="quarter" idx="32"/>
          </p:nvPr>
        </p:nvSpPr>
        <p:spPr>
          <a:xfrm>
            <a:off x="9258142" y="3750752"/>
            <a:ext cx="1617163" cy="338554"/>
          </a:xfrm>
          <a:prstGeom prst="rect">
            <a:avLst/>
          </a:prstGeom>
        </p:spPr>
        <p:txBody>
          <a:bodyPr wrap="square" anchor="ctr">
            <a:spAutoFit/>
          </a:bodyPr>
          <a:lstStyle>
            <a:lvl1pPr marL="0" indent="0" algn="ctr">
              <a:lnSpc>
                <a:spcPct val="100000"/>
              </a:lnSpc>
              <a:spcBef>
                <a:spcPts val="0"/>
              </a:spcBef>
              <a:buNone/>
              <a:defRPr lang="ro-RO" sz="1600" b="1" kern="1200" dirty="0">
                <a:solidFill>
                  <a:schemeClr val="bg1"/>
                </a:solidFill>
                <a:latin typeface="Roboto" pitchFamily="2" charset="0"/>
                <a:ea typeface="Roboto" pitchFamily="2" charset="0"/>
                <a:cs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65108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fographics 13">
    <p:spTree>
      <p:nvGrpSpPr>
        <p:cNvPr id="1" name=""/>
        <p:cNvGrpSpPr/>
        <p:nvPr/>
      </p:nvGrpSpPr>
      <p:grpSpPr>
        <a:xfrm>
          <a:off x="0" y="0"/>
          <a:ext cx="0" cy="0"/>
          <a:chOff x="0" y="0"/>
          <a:chExt cx="0" cy="0"/>
        </a:xfrm>
      </p:grpSpPr>
      <p:sp>
        <p:nvSpPr>
          <p:cNvPr id="34" name="Arrow: Pentagon 33">
            <a:extLst>
              <a:ext uri="{FF2B5EF4-FFF2-40B4-BE49-F238E27FC236}">
                <a16:creationId xmlns="" xmlns:a16="http://schemas.microsoft.com/office/drawing/2014/main" id="{6F644EB1-152D-42AC-94AC-27B24BB80B10}"/>
              </a:ext>
            </a:extLst>
          </p:cNvPr>
          <p:cNvSpPr/>
          <p:nvPr userDrawn="1"/>
        </p:nvSpPr>
        <p:spPr>
          <a:xfrm>
            <a:off x="0" y="1841962"/>
            <a:ext cx="5110287" cy="1550526"/>
          </a:xfrm>
          <a:prstGeom prst="homePlate">
            <a:avLst>
              <a:gd name="adj" fmla="val 25865"/>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35" name="Straight Connector 34">
            <a:extLst>
              <a:ext uri="{FF2B5EF4-FFF2-40B4-BE49-F238E27FC236}">
                <a16:creationId xmlns="" xmlns:a16="http://schemas.microsoft.com/office/drawing/2014/main" id="{E0D4BD7F-0F66-456C-9CDA-166984DCF3CB}"/>
              </a:ext>
            </a:extLst>
          </p:cNvPr>
          <p:cNvCxnSpPr>
            <a:cxnSpLocks/>
          </p:cNvCxnSpPr>
          <p:nvPr userDrawn="1"/>
        </p:nvCxnSpPr>
        <p:spPr>
          <a:xfrm flipH="1">
            <a:off x="5016499" y="2443163"/>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44AC1D45-B058-468F-8262-8D8C81414CF6}"/>
              </a:ext>
            </a:extLst>
          </p:cNvPr>
          <p:cNvCxnSpPr>
            <a:cxnSpLocks/>
          </p:cNvCxnSpPr>
          <p:nvPr userDrawn="1"/>
        </p:nvCxnSpPr>
        <p:spPr>
          <a:xfrm flipH="1">
            <a:off x="5016499" y="2774156"/>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37" name="Freeform 5">
            <a:extLst>
              <a:ext uri="{FF2B5EF4-FFF2-40B4-BE49-F238E27FC236}">
                <a16:creationId xmlns="" xmlns:a16="http://schemas.microsoft.com/office/drawing/2014/main" id="{B6847DF3-1F2B-4461-A776-7EC5D8A4A544}"/>
              </a:ext>
            </a:extLst>
          </p:cNvPr>
          <p:cNvSpPr>
            <a:spLocks noEditPoints="1"/>
          </p:cNvSpPr>
          <p:nvPr userDrawn="1"/>
        </p:nvSpPr>
        <p:spPr bwMode="auto">
          <a:xfrm rot="2700000">
            <a:off x="5432682" y="1890536"/>
            <a:ext cx="1460424" cy="1420909"/>
          </a:xfrm>
          <a:custGeom>
            <a:avLst/>
            <a:gdLst>
              <a:gd name="T0" fmla="*/ 366 w 8827"/>
              <a:gd name="T1" fmla="*/ 6006 h 8612"/>
              <a:gd name="T2" fmla="*/ 2503 w 8827"/>
              <a:gd name="T3" fmla="*/ 8612 h 8612"/>
              <a:gd name="T4" fmla="*/ 3030 w 8827"/>
              <a:gd name="T5" fmla="*/ 7538 h 8612"/>
              <a:gd name="T6" fmla="*/ 4885 w 8827"/>
              <a:gd name="T7" fmla="*/ 5342 h 8612"/>
              <a:gd name="T8" fmla="*/ 7471 w 8827"/>
              <a:gd name="T9" fmla="*/ 7419 h 8612"/>
              <a:gd name="T10" fmla="*/ 8468 w 8827"/>
              <a:gd name="T11" fmla="*/ 5945 h 8612"/>
              <a:gd name="T12" fmla="*/ 8447 w 8827"/>
              <a:gd name="T13" fmla="*/ 4979 h 8612"/>
              <a:gd name="T14" fmla="*/ 7621 w 8827"/>
              <a:gd name="T15" fmla="*/ 5098 h 8612"/>
              <a:gd name="T16" fmla="*/ 7739 w 8827"/>
              <a:gd name="T17" fmla="*/ 4272 h 8612"/>
              <a:gd name="T18" fmla="*/ 6973 w 8827"/>
              <a:gd name="T19" fmla="*/ 4330 h 8612"/>
              <a:gd name="T20" fmla="*/ 7750 w 8827"/>
              <a:gd name="T21" fmla="*/ 2264 h 8612"/>
              <a:gd name="T22" fmla="*/ 8748 w 8827"/>
              <a:gd name="T23" fmla="*/ 2555 h 8612"/>
              <a:gd name="T24" fmla="*/ 8218 w 8827"/>
              <a:gd name="T25" fmla="*/ 1671 h 8612"/>
              <a:gd name="T26" fmla="*/ 7157 w 8827"/>
              <a:gd name="T27" fmla="*/ 610 h 8612"/>
              <a:gd name="T28" fmla="*/ 6273 w 8827"/>
              <a:gd name="T29" fmla="*/ 79 h 8612"/>
              <a:gd name="T30" fmla="*/ 6563 w 8827"/>
              <a:gd name="T31" fmla="*/ 1077 h 8612"/>
              <a:gd name="T32" fmla="*/ 4497 w 8827"/>
              <a:gd name="T33" fmla="*/ 1854 h 8612"/>
              <a:gd name="T34" fmla="*/ 4556 w 8827"/>
              <a:gd name="T35" fmla="*/ 1088 h 8612"/>
              <a:gd name="T36" fmla="*/ 3730 w 8827"/>
              <a:gd name="T37" fmla="*/ 1207 h 8612"/>
              <a:gd name="T38" fmla="*/ 3848 w 8827"/>
              <a:gd name="T39" fmla="*/ 381 h 8612"/>
              <a:gd name="T40" fmla="*/ 2882 w 8827"/>
              <a:gd name="T41" fmla="*/ 359 h 8612"/>
              <a:gd name="T42" fmla="*/ 1409 w 8827"/>
              <a:gd name="T43" fmla="*/ 1357 h 8612"/>
              <a:gd name="T44" fmla="*/ 3492 w 8827"/>
              <a:gd name="T45" fmla="*/ 3950 h 8612"/>
              <a:gd name="T46" fmla="*/ 1310 w 8827"/>
              <a:gd name="T47" fmla="*/ 5818 h 8612"/>
              <a:gd name="T48" fmla="*/ 1286 w 8827"/>
              <a:gd name="T49" fmla="*/ 6319 h 8612"/>
              <a:gd name="T50" fmla="*/ 1256 w 8827"/>
              <a:gd name="T51" fmla="*/ 7239 h 8612"/>
              <a:gd name="T52" fmla="*/ 2495 w 8827"/>
              <a:gd name="T53" fmla="*/ 8113 h 8612"/>
              <a:gd name="T54" fmla="*/ 1609 w 8827"/>
              <a:gd name="T55" fmla="*/ 7592 h 8612"/>
              <a:gd name="T56" fmla="*/ 2529 w 8827"/>
              <a:gd name="T57" fmla="*/ 7562 h 8612"/>
              <a:gd name="T58" fmla="*/ 8162 w 8827"/>
              <a:gd name="T59" fmla="*/ 6812 h 8612"/>
              <a:gd name="T60" fmla="*/ 5744 w 8827"/>
              <a:gd name="T61" fmla="*/ 5466 h 8612"/>
              <a:gd name="T62" fmla="*/ 6284 w 8827"/>
              <a:gd name="T63" fmla="*/ 4149 h 8612"/>
              <a:gd name="T64" fmla="*/ 8162 w 8827"/>
              <a:gd name="T65" fmla="*/ 6812 h 8612"/>
              <a:gd name="T66" fmla="*/ 7381 w 8827"/>
              <a:gd name="T67" fmla="*/ 1895 h 8612"/>
              <a:gd name="T68" fmla="*/ 6449 w 8827"/>
              <a:gd name="T69" fmla="*/ 2378 h 8612"/>
              <a:gd name="T70" fmla="*/ 6932 w 8827"/>
              <a:gd name="T71" fmla="*/ 1446 h 8612"/>
              <a:gd name="T72" fmla="*/ 7864 w 8827"/>
              <a:gd name="T73" fmla="*/ 1317 h 8612"/>
              <a:gd name="T74" fmla="*/ 7334 w 8827"/>
              <a:gd name="T75" fmla="*/ 1140 h 8612"/>
              <a:gd name="T76" fmla="*/ 7864 w 8827"/>
              <a:gd name="T77" fmla="*/ 963 h 8612"/>
              <a:gd name="T78" fmla="*/ 6096 w 8827"/>
              <a:gd name="T79" fmla="*/ 2732 h 8612"/>
              <a:gd name="T80" fmla="*/ 5525 w 8827"/>
              <a:gd name="T81" fmla="*/ 4149 h 8612"/>
              <a:gd name="T82" fmla="*/ 4678 w 8827"/>
              <a:gd name="T83" fmla="*/ 3303 h 8612"/>
              <a:gd name="T84" fmla="*/ 3362 w 8827"/>
              <a:gd name="T85" fmla="*/ 3083 h 8612"/>
              <a:gd name="T86" fmla="*/ 2016 w 8827"/>
              <a:gd name="T87" fmla="*/ 665 h 8612"/>
              <a:gd name="T88" fmla="*/ 4679 w 8827"/>
              <a:gd name="T89" fmla="*/ 2543 h 8612"/>
              <a:gd name="T90" fmla="*/ 3362 w 8827"/>
              <a:gd name="T91" fmla="*/ 3083 h 8612"/>
              <a:gd name="T92" fmla="*/ 4681 w 8827"/>
              <a:gd name="T93" fmla="*/ 4147 h 8612"/>
              <a:gd name="T94" fmla="*/ 2660 w 8827"/>
              <a:gd name="T95" fmla="*/ 6560 h 8612"/>
              <a:gd name="T96" fmla="*/ 2288 w 8827"/>
              <a:gd name="T97" fmla="*/ 6187 h 8612"/>
              <a:gd name="T98" fmla="*/ 4337 w 8827"/>
              <a:gd name="T99" fmla="*/ 3715 h 8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27" h="8612">
                <a:moveTo>
                  <a:pt x="1310" y="5818"/>
                </a:moveTo>
                <a:cubicBezTo>
                  <a:pt x="982" y="5780"/>
                  <a:pt x="562" y="5810"/>
                  <a:pt x="366" y="6006"/>
                </a:cubicBezTo>
                <a:cubicBezTo>
                  <a:pt x="0" y="6372"/>
                  <a:pt x="458" y="7158"/>
                  <a:pt x="1074" y="7774"/>
                </a:cubicBezTo>
                <a:cubicBezTo>
                  <a:pt x="1538" y="8238"/>
                  <a:pt x="2098" y="8612"/>
                  <a:pt x="2503" y="8612"/>
                </a:cubicBezTo>
                <a:cubicBezTo>
                  <a:pt x="2636" y="8612"/>
                  <a:pt x="2752" y="8572"/>
                  <a:pt x="2842" y="8482"/>
                </a:cubicBezTo>
                <a:cubicBezTo>
                  <a:pt x="3038" y="8286"/>
                  <a:pt x="3068" y="7866"/>
                  <a:pt x="3030" y="7538"/>
                </a:cubicBezTo>
                <a:cubicBezTo>
                  <a:pt x="3015" y="7406"/>
                  <a:pt x="2980" y="7216"/>
                  <a:pt x="2902" y="7010"/>
                </a:cubicBezTo>
                <a:lnTo>
                  <a:pt x="4885" y="5342"/>
                </a:lnTo>
                <a:cubicBezTo>
                  <a:pt x="5050" y="5492"/>
                  <a:pt x="5220" y="5656"/>
                  <a:pt x="5398" y="5827"/>
                </a:cubicBezTo>
                <a:cubicBezTo>
                  <a:pt x="6018" y="6422"/>
                  <a:pt x="6721" y="7098"/>
                  <a:pt x="7471" y="7419"/>
                </a:cubicBezTo>
                <a:cubicBezTo>
                  <a:pt x="7881" y="7595"/>
                  <a:pt x="8325" y="7464"/>
                  <a:pt x="8576" y="7093"/>
                </a:cubicBezTo>
                <a:cubicBezTo>
                  <a:pt x="8827" y="6722"/>
                  <a:pt x="8784" y="6261"/>
                  <a:pt x="8468" y="5945"/>
                </a:cubicBezTo>
                <a:lnTo>
                  <a:pt x="7974" y="5451"/>
                </a:lnTo>
                <a:lnTo>
                  <a:pt x="8447" y="4979"/>
                </a:lnTo>
                <a:lnTo>
                  <a:pt x="8093" y="4625"/>
                </a:lnTo>
                <a:lnTo>
                  <a:pt x="7621" y="5098"/>
                </a:lnTo>
                <a:cubicBezTo>
                  <a:pt x="7559" y="5034"/>
                  <a:pt x="7441" y="4925"/>
                  <a:pt x="7278" y="4733"/>
                </a:cubicBezTo>
                <a:lnTo>
                  <a:pt x="7739" y="4272"/>
                </a:lnTo>
                <a:lnTo>
                  <a:pt x="7385" y="3918"/>
                </a:lnTo>
                <a:lnTo>
                  <a:pt x="6973" y="4330"/>
                </a:lnTo>
                <a:cubicBezTo>
                  <a:pt x="6855" y="4153"/>
                  <a:pt x="6749" y="3968"/>
                  <a:pt x="6656" y="3775"/>
                </a:cubicBezTo>
                <a:cubicBezTo>
                  <a:pt x="7080" y="3318"/>
                  <a:pt x="7446" y="2813"/>
                  <a:pt x="7750" y="2264"/>
                </a:cubicBezTo>
                <a:lnTo>
                  <a:pt x="8395" y="2909"/>
                </a:lnTo>
                <a:lnTo>
                  <a:pt x="8748" y="2555"/>
                </a:lnTo>
                <a:lnTo>
                  <a:pt x="8041" y="1848"/>
                </a:lnTo>
                <a:lnTo>
                  <a:pt x="8218" y="1671"/>
                </a:lnTo>
                <a:cubicBezTo>
                  <a:pt x="8510" y="1378"/>
                  <a:pt x="8510" y="902"/>
                  <a:pt x="8218" y="610"/>
                </a:cubicBezTo>
                <a:cubicBezTo>
                  <a:pt x="7925" y="316"/>
                  <a:pt x="7450" y="316"/>
                  <a:pt x="7157" y="610"/>
                </a:cubicBezTo>
                <a:lnTo>
                  <a:pt x="6980" y="786"/>
                </a:lnTo>
                <a:lnTo>
                  <a:pt x="6273" y="79"/>
                </a:lnTo>
                <a:lnTo>
                  <a:pt x="5919" y="433"/>
                </a:lnTo>
                <a:lnTo>
                  <a:pt x="6563" y="1077"/>
                </a:lnTo>
                <a:cubicBezTo>
                  <a:pt x="6015" y="1382"/>
                  <a:pt x="5510" y="1748"/>
                  <a:pt x="5053" y="2172"/>
                </a:cubicBezTo>
                <a:cubicBezTo>
                  <a:pt x="4860" y="2079"/>
                  <a:pt x="4674" y="1973"/>
                  <a:pt x="4497" y="1854"/>
                </a:cubicBezTo>
                <a:lnTo>
                  <a:pt x="4909" y="1442"/>
                </a:lnTo>
                <a:lnTo>
                  <a:pt x="4556" y="1088"/>
                </a:lnTo>
                <a:lnTo>
                  <a:pt x="4094" y="1550"/>
                </a:lnTo>
                <a:cubicBezTo>
                  <a:pt x="3902" y="1387"/>
                  <a:pt x="3794" y="1269"/>
                  <a:pt x="3730" y="1207"/>
                </a:cubicBezTo>
                <a:lnTo>
                  <a:pt x="4202" y="735"/>
                </a:lnTo>
                <a:lnTo>
                  <a:pt x="3848" y="381"/>
                </a:lnTo>
                <a:lnTo>
                  <a:pt x="3376" y="853"/>
                </a:lnTo>
                <a:lnTo>
                  <a:pt x="2882" y="359"/>
                </a:lnTo>
                <a:cubicBezTo>
                  <a:pt x="2567" y="44"/>
                  <a:pt x="2106" y="0"/>
                  <a:pt x="1735" y="251"/>
                </a:cubicBezTo>
                <a:cubicBezTo>
                  <a:pt x="1364" y="502"/>
                  <a:pt x="1233" y="947"/>
                  <a:pt x="1409" y="1357"/>
                </a:cubicBezTo>
                <a:cubicBezTo>
                  <a:pt x="1730" y="2107"/>
                  <a:pt x="2405" y="2810"/>
                  <a:pt x="3001" y="3430"/>
                </a:cubicBezTo>
                <a:cubicBezTo>
                  <a:pt x="3174" y="3610"/>
                  <a:pt x="3340" y="3783"/>
                  <a:pt x="3492" y="3950"/>
                </a:cubicBezTo>
                <a:lnTo>
                  <a:pt x="1838" y="5946"/>
                </a:lnTo>
                <a:cubicBezTo>
                  <a:pt x="1632" y="5868"/>
                  <a:pt x="1441" y="5833"/>
                  <a:pt x="1310" y="5818"/>
                </a:cubicBezTo>
                <a:close/>
                <a:moveTo>
                  <a:pt x="735" y="6353"/>
                </a:moveTo>
                <a:cubicBezTo>
                  <a:pt x="809" y="6320"/>
                  <a:pt x="1016" y="6283"/>
                  <a:pt x="1286" y="6319"/>
                </a:cubicBezTo>
                <a:cubicBezTo>
                  <a:pt x="1439" y="6340"/>
                  <a:pt x="1699" y="6397"/>
                  <a:pt x="1940" y="6555"/>
                </a:cubicBezTo>
                <a:lnTo>
                  <a:pt x="1256" y="7239"/>
                </a:lnTo>
                <a:cubicBezTo>
                  <a:pt x="872" y="6806"/>
                  <a:pt x="734" y="6463"/>
                  <a:pt x="735" y="6353"/>
                </a:cubicBezTo>
                <a:close/>
                <a:moveTo>
                  <a:pt x="2495" y="8113"/>
                </a:moveTo>
                <a:lnTo>
                  <a:pt x="2494" y="8113"/>
                </a:lnTo>
                <a:cubicBezTo>
                  <a:pt x="2383" y="8113"/>
                  <a:pt x="2041" y="7976"/>
                  <a:pt x="1609" y="7592"/>
                </a:cubicBezTo>
                <a:lnTo>
                  <a:pt x="2293" y="6908"/>
                </a:lnTo>
                <a:cubicBezTo>
                  <a:pt x="2451" y="7149"/>
                  <a:pt x="2508" y="7409"/>
                  <a:pt x="2529" y="7562"/>
                </a:cubicBezTo>
                <a:cubicBezTo>
                  <a:pt x="2565" y="7832"/>
                  <a:pt x="2528" y="8039"/>
                  <a:pt x="2495" y="8113"/>
                </a:cubicBezTo>
                <a:close/>
                <a:moveTo>
                  <a:pt x="8162" y="6812"/>
                </a:moveTo>
                <a:cubicBezTo>
                  <a:pt x="8071" y="6947"/>
                  <a:pt x="7893" y="7056"/>
                  <a:pt x="7668" y="6959"/>
                </a:cubicBezTo>
                <a:cubicBezTo>
                  <a:pt x="7002" y="6674"/>
                  <a:pt x="6362" y="6060"/>
                  <a:pt x="5744" y="5466"/>
                </a:cubicBezTo>
                <a:cubicBezTo>
                  <a:pt x="5582" y="5309"/>
                  <a:pt x="5425" y="5159"/>
                  <a:pt x="5271" y="5017"/>
                </a:cubicBezTo>
                <a:cubicBezTo>
                  <a:pt x="5898" y="4487"/>
                  <a:pt x="6029" y="4389"/>
                  <a:pt x="6284" y="4149"/>
                </a:cubicBezTo>
                <a:cubicBezTo>
                  <a:pt x="6804" y="5140"/>
                  <a:pt x="7412" y="5549"/>
                  <a:pt x="8115" y="6299"/>
                </a:cubicBezTo>
                <a:cubicBezTo>
                  <a:pt x="8288" y="6472"/>
                  <a:pt x="8253" y="6678"/>
                  <a:pt x="8162" y="6812"/>
                </a:cubicBezTo>
                <a:close/>
                <a:moveTo>
                  <a:pt x="6932" y="1446"/>
                </a:moveTo>
                <a:lnTo>
                  <a:pt x="7381" y="1895"/>
                </a:lnTo>
                <a:cubicBezTo>
                  <a:pt x="7210" y="2219"/>
                  <a:pt x="7015" y="2527"/>
                  <a:pt x="6799" y="2819"/>
                </a:cubicBezTo>
                <a:cubicBezTo>
                  <a:pt x="6703" y="2663"/>
                  <a:pt x="6585" y="2514"/>
                  <a:pt x="6449" y="2378"/>
                </a:cubicBezTo>
                <a:cubicBezTo>
                  <a:pt x="6314" y="2242"/>
                  <a:pt x="6165" y="2124"/>
                  <a:pt x="6009" y="2028"/>
                </a:cubicBezTo>
                <a:cubicBezTo>
                  <a:pt x="6300" y="1812"/>
                  <a:pt x="6608" y="1618"/>
                  <a:pt x="6932" y="1446"/>
                </a:cubicBezTo>
                <a:close/>
                <a:moveTo>
                  <a:pt x="7864" y="963"/>
                </a:moveTo>
                <a:cubicBezTo>
                  <a:pt x="7962" y="1061"/>
                  <a:pt x="7962" y="1219"/>
                  <a:pt x="7864" y="1317"/>
                </a:cubicBezTo>
                <a:lnTo>
                  <a:pt x="7687" y="1494"/>
                </a:lnTo>
                <a:lnTo>
                  <a:pt x="7334" y="1140"/>
                </a:lnTo>
                <a:lnTo>
                  <a:pt x="7511" y="963"/>
                </a:lnTo>
                <a:cubicBezTo>
                  <a:pt x="7608" y="866"/>
                  <a:pt x="7766" y="866"/>
                  <a:pt x="7864" y="963"/>
                </a:cubicBezTo>
                <a:close/>
                <a:moveTo>
                  <a:pt x="5586" y="2366"/>
                </a:moveTo>
                <a:cubicBezTo>
                  <a:pt x="5767" y="2452"/>
                  <a:pt x="5941" y="2577"/>
                  <a:pt x="6096" y="2732"/>
                </a:cubicBezTo>
                <a:cubicBezTo>
                  <a:pt x="6251" y="2887"/>
                  <a:pt x="6375" y="3061"/>
                  <a:pt x="6461" y="3241"/>
                </a:cubicBezTo>
                <a:cubicBezTo>
                  <a:pt x="6010" y="3764"/>
                  <a:pt x="5576" y="4104"/>
                  <a:pt x="5525" y="4149"/>
                </a:cubicBezTo>
                <a:cubicBezTo>
                  <a:pt x="5352" y="4064"/>
                  <a:pt x="5184" y="3942"/>
                  <a:pt x="5035" y="3793"/>
                </a:cubicBezTo>
                <a:cubicBezTo>
                  <a:pt x="4885" y="3644"/>
                  <a:pt x="4764" y="3476"/>
                  <a:pt x="4678" y="3303"/>
                </a:cubicBezTo>
                <a:cubicBezTo>
                  <a:pt x="4717" y="3259"/>
                  <a:pt x="5044" y="2834"/>
                  <a:pt x="5586" y="2366"/>
                </a:cubicBezTo>
                <a:close/>
                <a:moveTo>
                  <a:pt x="3362" y="3083"/>
                </a:moveTo>
                <a:cubicBezTo>
                  <a:pt x="2768" y="2465"/>
                  <a:pt x="2154" y="1826"/>
                  <a:pt x="1868" y="1160"/>
                </a:cubicBezTo>
                <a:cubicBezTo>
                  <a:pt x="1772" y="934"/>
                  <a:pt x="1881" y="756"/>
                  <a:pt x="2016" y="665"/>
                </a:cubicBezTo>
                <a:cubicBezTo>
                  <a:pt x="2150" y="574"/>
                  <a:pt x="2355" y="539"/>
                  <a:pt x="2529" y="713"/>
                </a:cubicBezTo>
                <a:cubicBezTo>
                  <a:pt x="3277" y="1414"/>
                  <a:pt x="3688" y="2024"/>
                  <a:pt x="4679" y="2543"/>
                </a:cubicBezTo>
                <a:cubicBezTo>
                  <a:pt x="4402" y="2837"/>
                  <a:pt x="4272" y="3014"/>
                  <a:pt x="3814" y="3561"/>
                </a:cubicBezTo>
                <a:cubicBezTo>
                  <a:pt x="3671" y="3406"/>
                  <a:pt x="3520" y="3248"/>
                  <a:pt x="3362" y="3083"/>
                </a:cubicBezTo>
                <a:close/>
                <a:moveTo>
                  <a:pt x="4337" y="3715"/>
                </a:moveTo>
                <a:cubicBezTo>
                  <a:pt x="4432" y="3868"/>
                  <a:pt x="4548" y="4014"/>
                  <a:pt x="4681" y="4147"/>
                </a:cubicBezTo>
                <a:cubicBezTo>
                  <a:pt x="4815" y="4281"/>
                  <a:pt x="4962" y="4398"/>
                  <a:pt x="5116" y="4494"/>
                </a:cubicBezTo>
                <a:lnTo>
                  <a:pt x="2660" y="6560"/>
                </a:lnTo>
                <a:cubicBezTo>
                  <a:pt x="2610" y="6491"/>
                  <a:pt x="2553" y="6424"/>
                  <a:pt x="2489" y="6359"/>
                </a:cubicBezTo>
                <a:cubicBezTo>
                  <a:pt x="2424" y="6295"/>
                  <a:pt x="2357" y="6238"/>
                  <a:pt x="2288" y="6187"/>
                </a:cubicBezTo>
                <a:lnTo>
                  <a:pt x="4337" y="3715"/>
                </a:lnTo>
                <a:close/>
                <a:moveTo>
                  <a:pt x="4337" y="3715"/>
                </a:moveTo>
                <a:close/>
              </a:path>
            </a:pathLst>
          </a:custGeom>
          <a:gradFill>
            <a:gsLst>
              <a:gs pos="0">
                <a:schemeClr val="accent2"/>
              </a:gs>
              <a:gs pos="100000">
                <a:schemeClr val="accent1"/>
              </a:gs>
            </a:gsLst>
            <a:lin ang="13800000" scaled="0"/>
          </a:gradFill>
          <a:ln w="19050">
            <a:solidFill>
              <a:schemeClr val="bg1"/>
            </a:solidFill>
          </a:ln>
        </p:spPr>
        <p:txBody>
          <a:bodyPr vert="horz" wrap="square" lIns="91440" tIns="45720" rIns="91440" bIns="45720" numCol="1" anchor="t" anchorCtr="0" compatLnSpc="1">
            <a:prstTxWarp prst="textNoShape">
              <a:avLst/>
            </a:prstTxWarp>
          </a:bodyPr>
          <a:lstStyle/>
          <a:p>
            <a:endParaRPr lang="ro-RO"/>
          </a:p>
        </p:txBody>
      </p:sp>
      <p:sp>
        <p:nvSpPr>
          <p:cNvPr id="38" name="Rectangle 37">
            <a:extLst>
              <a:ext uri="{FF2B5EF4-FFF2-40B4-BE49-F238E27FC236}">
                <a16:creationId xmlns="" xmlns:a16="http://schemas.microsoft.com/office/drawing/2014/main" id="{0F6954A4-DCF0-4CA1-95B7-03B5BC0AE3A1}"/>
              </a:ext>
            </a:extLst>
          </p:cNvPr>
          <p:cNvSpPr/>
          <p:nvPr userDrawn="1"/>
        </p:nvSpPr>
        <p:spPr>
          <a:xfrm>
            <a:off x="0" y="1841962"/>
            <a:ext cx="132964" cy="1550526"/>
          </a:xfrm>
          <a:prstGeom prst="rect">
            <a:avLst/>
          </a:prstGeom>
          <a:solidFill>
            <a:schemeClr val="accent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ro-RO">
              <a:solidFill>
                <a:srgbClr val="B00982"/>
              </a:solidFill>
            </a:endParaRPr>
          </a:p>
        </p:txBody>
      </p:sp>
      <p:sp>
        <p:nvSpPr>
          <p:cNvPr id="39" name="Arrow: Pentagon 38">
            <a:extLst>
              <a:ext uri="{FF2B5EF4-FFF2-40B4-BE49-F238E27FC236}">
                <a16:creationId xmlns="" xmlns:a16="http://schemas.microsoft.com/office/drawing/2014/main" id="{7A3CE496-44F5-4028-BAF7-7A647C0DBC50}"/>
              </a:ext>
            </a:extLst>
          </p:cNvPr>
          <p:cNvSpPr/>
          <p:nvPr userDrawn="1"/>
        </p:nvSpPr>
        <p:spPr>
          <a:xfrm rot="10800000">
            <a:off x="7081713" y="4309313"/>
            <a:ext cx="5110287" cy="1550526"/>
          </a:xfrm>
          <a:prstGeom prst="homePlate">
            <a:avLst>
              <a:gd name="adj" fmla="val 25865"/>
            </a:avLst>
          </a:prstGeom>
          <a:solidFill>
            <a:schemeClr val="bg1">
              <a:lumMod val="8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0" name="Straight Connector 39">
            <a:extLst>
              <a:ext uri="{FF2B5EF4-FFF2-40B4-BE49-F238E27FC236}">
                <a16:creationId xmlns="" xmlns:a16="http://schemas.microsoft.com/office/drawing/2014/main" id="{32353F2F-0CB9-4AD2-A43C-D796480AC8CF}"/>
              </a:ext>
            </a:extLst>
          </p:cNvPr>
          <p:cNvCxnSpPr>
            <a:cxnSpLocks/>
          </p:cNvCxnSpPr>
          <p:nvPr userDrawn="1"/>
        </p:nvCxnSpPr>
        <p:spPr>
          <a:xfrm rot="10800000" flipH="1">
            <a:off x="6762531" y="5258638"/>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 xmlns:a16="http://schemas.microsoft.com/office/drawing/2014/main" id="{524BBCF8-DA87-45BC-B623-F515FF399667}"/>
              </a:ext>
            </a:extLst>
          </p:cNvPr>
          <p:cNvCxnSpPr>
            <a:cxnSpLocks/>
          </p:cNvCxnSpPr>
          <p:nvPr userDrawn="1"/>
        </p:nvCxnSpPr>
        <p:spPr>
          <a:xfrm rot="10800000" flipH="1">
            <a:off x="6762531" y="4927645"/>
            <a:ext cx="412970" cy="0"/>
          </a:xfrm>
          <a:prstGeom prst="line">
            <a:avLst/>
          </a:prstGeom>
          <a:ln w="19050">
            <a:tailEnd type="oval"/>
          </a:ln>
        </p:spPr>
        <p:style>
          <a:lnRef idx="1">
            <a:schemeClr val="accent1"/>
          </a:lnRef>
          <a:fillRef idx="0">
            <a:schemeClr val="accent1"/>
          </a:fillRef>
          <a:effectRef idx="0">
            <a:schemeClr val="accent1"/>
          </a:effectRef>
          <a:fontRef idx="minor">
            <a:schemeClr val="tx1"/>
          </a:fontRef>
        </p:style>
      </p:cxnSp>
      <p:sp>
        <p:nvSpPr>
          <p:cNvPr id="42" name="Freeform 5">
            <a:extLst>
              <a:ext uri="{FF2B5EF4-FFF2-40B4-BE49-F238E27FC236}">
                <a16:creationId xmlns="" xmlns:a16="http://schemas.microsoft.com/office/drawing/2014/main" id="{8F9892DF-FAE5-4944-A214-1087E7B802AE}"/>
              </a:ext>
            </a:extLst>
          </p:cNvPr>
          <p:cNvSpPr>
            <a:spLocks noEditPoints="1"/>
          </p:cNvSpPr>
          <p:nvPr userDrawn="1"/>
        </p:nvSpPr>
        <p:spPr bwMode="auto">
          <a:xfrm rot="13500000">
            <a:off x="5298894" y="4390356"/>
            <a:ext cx="1460424" cy="1420909"/>
          </a:xfrm>
          <a:custGeom>
            <a:avLst/>
            <a:gdLst>
              <a:gd name="T0" fmla="*/ 366 w 8827"/>
              <a:gd name="T1" fmla="*/ 6006 h 8612"/>
              <a:gd name="T2" fmla="*/ 2503 w 8827"/>
              <a:gd name="T3" fmla="*/ 8612 h 8612"/>
              <a:gd name="T4" fmla="*/ 3030 w 8827"/>
              <a:gd name="T5" fmla="*/ 7538 h 8612"/>
              <a:gd name="T6" fmla="*/ 4885 w 8827"/>
              <a:gd name="T7" fmla="*/ 5342 h 8612"/>
              <a:gd name="T8" fmla="*/ 7471 w 8827"/>
              <a:gd name="T9" fmla="*/ 7419 h 8612"/>
              <a:gd name="T10" fmla="*/ 8468 w 8827"/>
              <a:gd name="T11" fmla="*/ 5945 h 8612"/>
              <a:gd name="T12" fmla="*/ 8447 w 8827"/>
              <a:gd name="T13" fmla="*/ 4979 h 8612"/>
              <a:gd name="T14" fmla="*/ 7621 w 8827"/>
              <a:gd name="T15" fmla="*/ 5098 h 8612"/>
              <a:gd name="T16" fmla="*/ 7739 w 8827"/>
              <a:gd name="T17" fmla="*/ 4272 h 8612"/>
              <a:gd name="T18" fmla="*/ 6973 w 8827"/>
              <a:gd name="T19" fmla="*/ 4330 h 8612"/>
              <a:gd name="T20" fmla="*/ 7750 w 8827"/>
              <a:gd name="T21" fmla="*/ 2264 h 8612"/>
              <a:gd name="T22" fmla="*/ 8748 w 8827"/>
              <a:gd name="T23" fmla="*/ 2555 h 8612"/>
              <a:gd name="T24" fmla="*/ 8218 w 8827"/>
              <a:gd name="T25" fmla="*/ 1671 h 8612"/>
              <a:gd name="T26" fmla="*/ 7157 w 8827"/>
              <a:gd name="T27" fmla="*/ 610 h 8612"/>
              <a:gd name="T28" fmla="*/ 6273 w 8827"/>
              <a:gd name="T29" fmla="*/ 79 h 8612"/>
              <a:gd name="T30" fmla="*/ 6563 w 8827"/>
              <a:gd name="T31" fmla="*/ 1077 h 8612"/>
              <a:gd name="T32" fmla="*/ 4497 w 8827"/>
              <a:gd name="T33" fmla="*/ 1854 h 8612"/>
              <a:gd name="T34" fmla="*/ 4556 w 8827"/>
              <a:gd name="T35" fmla="*/ 1088 h 8612"/>
              <a:gd name="T36" fmla="*/ 3730 w 8827"/>
              <a:gd name="T37" fmla="*/ 1207 h 8612"/>
              <a:gd name="T38" fmla="*/ 3848 w 8827"/>
              <a:gd name="T39" fmla="*/ 381 h 8612"/>
              <a:gd name="T40" fmla="*/ 2882 w 8827"/>
              <a:gd name="T41" fmla="*/ 359 h 8612"/>
              <a:gd name="T42" fmla="*/ 1409 w 8827"/>
              <a:gd name="T43" fmla="*/ 1357 h 8612"/>
              <a:gd name="T44" fmla="*/ 3492 w 8827"/>
              <a:gd name="T45" fmla="*/ 3950 h 8612"/>
              <a:gd name="T46" fmla="*/ 1310 w 8827"/>
              <a:gd name="T47" fmla="*/ 5818 h 8612"/>
              <a:gd name="T48" fmla="*/ 1286 w 8827"/>
              <a:gd name="T49" fmla="*/ 6319 h 8612"/>
              <a:gd name="T50" fmla="*/ 1256 w 8827"/>
              <a:gd name="T51" fmla="*/ 7239 h 8612"/>
              <a:gd name="T52" fmla="*/ 2495 w 8827"/>
              <a:gd name="T53" fmla="*/ 8113 h 8612"/>
              <a:gd name="T54" fmla="*/ 1609 w 8827"/>
              <a:gd name="T55" fmla="*/ 7592 h 8612"/>
              <a:gd name="T56" fmla="*/ 2529 w 8827"/>
              <a:gd name="T57" fmla="*/ 7562 h 8612"/>
              <a:gd name="T58" fmla="*/ 8162 w 8827"/>
              <a:gd name="T59" fmla="*/ 6812 h 8612"/>
              <a:gd name="T60" fmla="*/ 5744 w 8827"/>
              <a:gd name="T61" fmla="*/ 5466 h 8612"/>
              <a:gd name="T62" fmla="*/ 6284 w 8827"/>
              <a:gd name="T63" fmla="*/ 4149 h 8612"/>
              <a:gd name="T64" fmla="*/ 8162 w 8827"/>
              <a:gd name="T65" fmla="*/ 6812 h 8612"/>
              <a:gd name="T66" fmla="*/ 7381 w 8827"/>
              <a:gd name="T67" fmla="*/ 1895 h 8612"/>
              <a:gd name="T68" fmla="*/ 6449 w 8827"/>
              <a:gd name="T69" fmla="*/ 2378 h 8612"/>
              <a:gd name="T70" fmla="*/ 6932 w 8827"/>
              <a:gd name="T71" fmla="*/ 1446 h 8612"/>
              <a:gd name="T72" fmla="*/ 7864 w 8827"/>
              <a:gd name="T73" fmla="*/ 1317 h 8612"/>
              <a:gd name="T74" fmla="*/ 7334 w 8827"/>
              <a:gd name="T75" fmla="*/ 1140 h 8612"/>
              <a:gd name="T76" fmla="*/ 7864 w 8827"/>
              <a:gd name="T77" fmla="*/ 963 h 8612"/>
              <a:gd name="T78" fmla="*/ 6096 w 8827"/>
              <a:gd name="T79" fmla="*/ 2732 h 8612"/>
              <a:gd name="T80" fmla="*/ 5525 w 8827"/>
              <a:gd name="T81" fmla="*/ 4149 h 8612"/>
              <a:gd name="T82" fmla="*/ 4678 w 8827"/>
              <a:gd name="T83" fmla="*/ 3303 h 8612"/>
              <a:gd name="T84" fmla="*/ 3362 w 8827"/>
              <a:gd name="T85" fmla="*/ 3083 h 8612"/>
              <a:gd name="T86" fmla="*/ 2016 w 8827"/>
              <a:gd name="T87" fmla="*/ 665 h 8612"/>
              <a:gd name="T88" fmla="*/ 4679 w 8827"/>
              <a:gd name="T89" fmla="*/ 2543 h 8612"/>
              <a:gd name="T90" fmla="*/ 3362 w 8827"/>
              <a:gd name="T91" fmla="*/ 3083 h 8612"/>
              <a:gd name="T92" fmla="*/ 4681 w 8827"/>
              <a:gd name="T93" fmla="*/ 4147 h 8612"/>
              <a:gd name="T94" fmla="*/ 2660 w 8827"/>
              <a:gd name="T95" fmla="*/ 6560 h 8612"/>
              <a:gd name="T96" fmla="*/ 2288 w 8827"/>
              <a:gd name="T97" fmla="*/ 6187 h 8612"/>
              <a:gd name="T98" fmla="*/ 4337 w 8827"/>
              <a:gd name="T99" fmla="*/ 3715 h 8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27" h="8612">
                <a:moveTo>
                  <a:pt x="1310" y="5818"/>
                </a:moveTo>
                <a:cubicBezTo>
                  <a:pt x="982" y="5780"/>
                  <a:pt x="562" y="5810"/>
                  <a:pt x="366" y="6006"/>
                </a:cubicBezTo>
                <a:cubicBezTo>
                  <a:pt x="0" y="6372"/>
                  <a:pt x="458" y="7158"/>
                  <a:pt x="1074" y="7774"/>
                </a:cubicBezTo>
                <a:cubicBezTo>
                  <a:pt x="1538" y="8238"/>
                  <a:pt x="2098" y="8612"/>
                  <a:pt x="2503" y="8612"/>
                </a:cubicBezTo>
                <a:cubicBezTo>
                  <a:pt x="2636" y="8612"/>
                  <a:pt x="2752" y="8572"/>
                  <a:pt x="2842" y="8482"/>
                </a:cubicBezTo>
                <a:cubicBezTo>
                  <a:pt x="3038" y="8286"/>
                  <a:pt x="3068" y="7866"/>
                  <a:pt x="3030" y="7538"/>
                </a:cubicBezTo>
                <a:cubicBezTo>
                  <a:pt x="3015" y="7406"/>
                  <a:pt x="2980" y="7216"/>
                  <a:pt x="2902" y="7010"/>
                </a:cubicBezTo>
                <a:lnTo>
                  <a:pt x="4885" y="5342"/>
                </a:lnTo>
                <a:cubicBezTo>
                  <a:pt x="5050" y="5492"/>
                  <a:pt x="5220" y="5656"/>
                  <a:pt x="5398" y="5827"/>
                </a:cubicBezTo>
                <a:cubicBezTo>
                  <a:pt x="6018" y="6422"/>
                  <a:pt x="6721" y="7098"/>
                  <a:pt x="7471" y="7419"/>
                </a:cubicBezTo>
                <a:cubicBezTo>
                  <a:pt x="7881" y="7595"/>
                  <a:pt x="8325" y="7464"/>
                  <a:pt x="8576" y="7093"/>
                </a:cubicBezTo>
                <a:cubicBezTo>
                  <a:pt x="8827" y="6722"/>
                  <a:pt x="8784" y="6261"/>
                  <a:pt x="8468" y="5945"/>
                </a:cubicBezTo>
                <a:lnTo>
                  <a:pt x="7974" y="5451"/>
                </a:lnTo>
                <a:lnTo>
                  <a:pt x="8447" y="4979"/>
                </a:lnTo>
                <a:lnTo>
                  <a:pt x="8093" y="4625"/>
                </a:lnTo>
                <a:lnTo>
                  <a:pt x="7621" y="5098"/>
                </a:lnTo>
                <a:cubicBezTo>
                  <a:pt x="7559" y="5034"/>
                  <a:pt x="7441" y="4925"/>
                  <a:pt x="7278" y="4733"/>
                </a:cubicBezTo>
                <a:lnTo>
                  <a:pt x="7739" y="4272"/>
                </a:lnTo>
                <a:lnTo>
                  <a:pt x="7385" y="3918"/>
                </a:lnTo>
                <a:lnTo>
                  <a:pt x="6973" y="4330"/>
                </a:lnTo>
                <a:cubicBezTo>
                  <a:pt x="6855" y="4153"/>
                  <a:pt x="6749" y="3968"/>
                  <a:pt x="6656" y="3775"/>
                </a:cubicBezTo>
                <a:cubicBezTo>
                  <a:pt x="7080" y="3318"/>
                  <a:pt x="7446" y="2813"/>
                  <a:pt x="7750" y="2264"/>
                </a:cubicBezTo>
                <a:lnTo>
                  <a:pt x="8395" y="2909"/>
                </a:lnTo>
                <a:lnTo>
                  <a:pt x="8748" y="2555"/>
                </a:lnTo>
                <a:lnTo>
                  <a:pt x="8041" y="1848"/>
                </a:lnTo>
                <a:lnTo>
                  <a:pt x="8218" y="1671"/>
                </a:lnTo>
                <a:cubicBezTo>
                  <a:pt x="8510" y="1378"/>
                  <a:pt x="8510" y="902"/>
                  <a:pt x="8218" y="610"/>
                </a:cubicBezTo>
                <a:cubicBezTo>
                  <a:pt x="7925" y="316"/>
                  <a:pt x="7450" y="316"/>
                  <a:pt x="7157" y="610"/>
                </a:cubicBezTo>
                <a:lnTo>
                  <a:pt x="6980" y="786"/>
                </a:lnTo>
                <a:lnTo>
                  <a:pt x="6273" y="79"/>
                </a:lnTo>
                <a:lnTo>
                  <a:pt x="5919" y="433"/>
                </a:lnTo>
                <a:lnTo>
                  <a:pt x="6563" y="1077"/>
                </a:lnTo>
                <a:cubicBezTo>
                  <a:pt x="6015" y="1382"/>
                  <a:pt x="5510" y="1748"/>
                  <a:pt x="5053" y="2172"/>
                </a:cubicBezTo>
                <a:cubicBezTo>
                  <a:pt x="4860" y="2079"/>
                  <a:pt x="4674" y="1973"/>
                  <a:pt x="4497" y="1854"/>
                </a:cubicBezTo>
                <a:lnTo>
                  <a:pt x="4909" y="1442"/>
                </a:lnTo>
                <a:lnTo>
                  <a:pt x="4556" y="1088"/>
                </a:lnTo>
                <a:lnTo>
                  <a:pt x="4094" y="1550"/>
                </a:lnTo>
                <a:cubicBezTo>
                  <a:pt x="3902" y="1387"/>
                  <a:pt x="3794" y="1269"/>
                  <a:pt x="3730" y="1207"/>
                </a:cubicBezTo>
                <a:lnTo>
                  <a:pt x="4202" y="735"/>
                </a:lnTo>
                <a:lnTo>
                  <a:pt x="3848" y="381"/>
                </a:lnTo>
                <a:lnTo>
                  <a:pt x="3376" y="853"/>
                </a:lnTo>
                <a:lnTo>
                  <a:pt x="2882" y="359"/>
                </a:lnTo>
                <a:cubicBezTo>
                  <a:pt x="2567" y="44"/>
                  <a:pt x="2106" y="0"/>
                  <a:pt x="1735" y="251"/>
                </a:cubicBezTo>
                <a:cubicBezTo>
                  <a:pt x="1364" y="502"/>
                  <a:pt x="1233" y="947"/>
                  <a:pt x="1409" y="1357"/>
                </a:cubicBezTo>
                <a:cubicBezTo>
                  <a:pt x="1730" y="2107"/>
                  <a:pt x="2405" y="2810"/>
                  <a:pt x="3001" y="3430"/>
                </a:cubicBezTo>
                <a:cubicBezTo>
                  <a:pt x="3174" y="3610"/>
                  <a:pt x="3340" y="3783"/>
                  <a:pt x="3492" y="3950"/>
                </a:cubicBezTo>
                <a:lnTo>
                  <a:pt x="1838" y="5946"/>
                </a:lnTo>
                <a:cubicBezTo>
                  <a:pt x="1632" y="5868"/>
                  <a:pt x="1441" y="5833"/>
                  <a:pt x="1310" y="5818"/>
                </a:cubicBezTo>
                <a:close/>
                <a:moveTo>
                  <a:pt x="735" y="6353"/>
                </a:moveTo>
                <a:cubicBezTo>
                  <a:pt x="809" y="6320"/>
                  <a:pt x="1016" y="6283"/>
                  <a:pt x="1286" y="6319"/>
                </a:cubicBezTo>
                <a:cubicBezTo>
                  <a:pt x="1439" y="6340"/>
                  <a:pt x="1699" y="6397"/>
                  <a:pt x="1940" y="6555"/>
                </a:cubicBezTo>
                <a:lnTo>
                  <a:pt x="1256" y="7239"/>
                </a:lnTo>
                <a:cubicBezTo>
                  <a:pt x="872" y="6806"/>
                  <a:pt x="734" y="6463"/>
                  <a:pt x="735" y="6353"/>
                </a:cubicBezTo>
                <a:close/>
                <a:moveTo>
                  <a:pt x="2495" y="8113"/>
                </a:moveTo>
                <a:lnTo>
                  <a:pt x="2494" y="8113"/>
                </a:lnTo>
                <a:cubicBezTo>
                  <a:pt x="2383" y="8113"/>
                  <a:pt x="2041" y="7976"/>
                  <a:pt x="1609" y="7592"/>
                </a:cubicBezTo>
                <a:lnTo>
                  <a:pt x="2293" y="6908"/>
                </a:lnTo>
                <a:cubicBezTo>
                  <a:pt x="2451" y="7149"/>
                  <a:pt x="2508" y="7409"/>
                  <a:pt x="2529" y="7562"/>
                </a:cubicBezTo>
                <a:cubicBezTo>
                  <a:pt x="2565" y="7832"/>
                  <a:pt x="2528" y="8039"/>
                  <a:pt x="2495" y="8113"/>
                </a:cubicBezTo>
                <a:close/>
                <a:moveTo>
                  <a:pt x="8162" y="6812"/>
                </a:moveTo>
                <a:cubicBezTo>
                  <a:pt x="8071" y="6947"/>
                  <a:pt x="7893" y="7056"/>
                  <a:pt x="7668" y="6959"/>
                </a:cubicBezTo>
                <a:cubicBezTo>
                  <a:pt x="7002" y="6674"/>
                  <a:pt x="6362" y="6060"/>
                  <a:pt x="5744" y="5466"/>
                </a:cubicBezTo>
                <a:cubicBezTo>
                  <a:pt x="5582" y="5309"/>
                  <a:pt x="5425" y="5159"/>
                  <a:pt x="5271" y="5017"/>
                </a:cubicBezTo>
                <a:cubicBezTo>
                  <a:pt x="5898" y="4487"/>
                  <a:pt x="6029" y="4389"/>
                  <a:pt x="6284" y="4149"/>
                </a:cubicBezTo>
                <a:cubicBezTo>
                  <a:pt x="6804" y="5140"/>
                  <a:pt x="7412" y="5549"/>
                  <a:pt x="8115" y="6299"/>
                </a:cubicBezTo>
                <a:cubicBezTo>
                  <a:pt x="8288" y="6472"/>
                  <a:pt x="8253" y="6678"/>
                  <a:pt x="8162" y="6812"/>
                </a:cubicBezTo>
                <a:close/>
                <a:moveTo>
                  <a:pt x="6932" y="1446"/>
                </a:moveTo>
                <a:lnTo>
                  <a:pt x="7381" y="1895"/>
                </a:lnTo>
                <a:cubicBezTo>
                  <a:pt x="7210" y="2219"/>
                  <a:pt x="7015" y="2527"/>
                  <a:pt x="6799" y="2819"/>
                </a:cubicBezTo>
                <a:cubicBezTo>
                  <a:pt x="6703" y="2663"/>
                  <a:pt x="6585" y="2514"/>
                  <a:pt x="6449" y="2378"/>
                </a:cubicBezTo>
                <a:cubicBezTo>
                  <a:pt x="6314" y="2242"/>
                  <a:pt x="6165" y="2124"/>
                  <a:pt x="6009" y="2028"/>
                </a:cubicBezTo>
                <a:cubicBezTo>
                  <a:pt x="6300" y="1812"/>
                  <a:pt x="6608" y="1618"/>
                  <a:pt x="6932" y="1446"/>
                </a:cubicBezTo>
                <a:close/>
                <a:moveTo>
                  <a:pt x="7864" y="963"/>
                </a:moveTo>
                <a:cubicBezTo>
                  <a:pt x="7962" y="1061"/>
                  <a:pt x="7962" y="1219"/>
                  <a:pt x="7864" y="1317"/>
                </a:cubicBezTo>
                <a:lnTo>
                  <a:pt x="7687" y="1494"/>
                </a:lnTo>
                <a:lnTo>
                  <a:pt x="7334" y="1140"/>
                </a:lnTo>
                <a:lnTo>
                  <a:pt x="7511" y="963"/>
                </a:lnTo>
                <a:cubicBezTo>
                  <a:pt x="7608" y="866"/>
                  <a:pt x="7766" y="866"/>
                  <a:pt x="7864" y="963"/>
                </a:cubicBezTo>
                <a:close/>
                <a:moveTo>
                  <a:pt x="5586" y="2366"/>
                </a:moveTo>
                <a:cubicBezTo>
                  <a:pt x="5767" y="2452"/>
                  <a:pt x="5941" y="2577"/>
                  <a:pt x="6096" y="2732"/>
                </a:cubicBezTo>
                <a:cubicBezTo>
                  <a:pt x="6251" y="2887"/>
                  <a:pt x="6375" y="3061"/>
                  <a:pt x="6461" y="3241"/>
                </a:cubicBezTo>
                <a:cubicBezTo>
                  <a:pt x="6010" y="3764"/>
                  <a:pt x="5576" y="4104"/>
                  <a:pt x="5525" y="4149"/>
                </a:cubicBezTo>
                <a:cubicBezTo>
                  <a:pt x="5352" y="4064"/>
                  <a:pt x="5184" y="3942"/>
                  <a:pt x="5035" y="3793"/>
                </a:cubicBezTo>
                <a:cubicBezTo>
                  <a:pt x="4885" y="3644"/>
                  <a:pt x="4764" y="3476"/>
                  <a:pt x="4678" y="3303"/>
                </a:cubicBezTo>
                <a:cubicBezTo>
                  <a:pt x="4717" y="3259"/>
                  <a:pt x="5044" y="2834"/>
                  <a:pt x="5586" y="2366"/>
                </a:cubicBezTo>
                <a:close/>
                <a:moveTo>
                  <a:pt x="3362" y="3083"/>
                </a:moveTo>
                <a:cubicBezTo>
                  <a:pt x="2768" y="2465"/>
                  <a:pt x="2154" y="1826"/>
                  <a:pt x="1868" y="1160"/>
                </a:cubicBezTo>
                <a:cubicBezTo>
                  <a:pt x="1772" y="934"/>
                  <a:pt x="1881" y="756"/>
                  <a:pt x="2016" y="665"/>
                </a:cubicBezTo>
                <a:cubicBezTo>
                  <a:pt x="2150" y="574"/>
                  <a:pt x="2355" y="539"/>
                  <a:pt x="2529" y="713"/>
                </a:cubicBezTo>
                <a:cubicBezTo>
                  <a:pt x="3277" y="1414"/>
                  <a:pt x="3688" y="2024"/>
                  <a:pt x="4679" y="2543"/>
                </a:cubicBezTo>
                <a:cubicBezTo>
                  <a:pt x="4402" y="2837"/>
                  <a:pt x="4272" y="3014"/>
                  <a:pt x="3814" y="3561"/>
                </a:cubicBezTo>
                <a:cubicBezTo>
                  <a:pt x="3671" y="3406"/>
                  <a:pt x="3520" y="3248"/>
                  <a:pt x="3362" y="3083"/>
                </a:cubicBezTo>
                <a:close/>
                <a:moveTo>
                  <a:pt x="4337" y="3715"/>
                </a:moveTo>
                <a:cubicBezTo>
                  <a:pt x="4432" y="3868"/>
                  <a:pt x="4548" y="4014"/>
                  <a:pt x="4681" y="4147"/>
                </a:cubicBezTo>
                <a:cubicBezTo>
                  <a:pt x="4815" y="4281"/>
                  <a:pt x="4962" y="4398"/>
                  <a:pt x="5116" y="4494"/>
                </a:cubicBezTo>
                <a:lnTo>
                  <a:pt x="2660" y="6560"/>
                </a:lnTo>
                <a:cubicBezTo>
                  <a:pt x="2610" y="6491"/>
                  <a:pt x="2553" y="6424"/>
                  <a:pt x="2489" y="6359"/>
                </a:cubicBezTo>
                <a:cubicBezTo>
                  <a:pt x="2424" y="6295"/>
                  <a:pt x="2357" y="6238"/>
                  <a:pt x="2288" y="6187"/>
                </a:cubicBezTo>
                <a:lnTo>
                  <a:pt x="4337" y="3715"/>
                </a:lnTo>
                <a:close/>
                <a:moveTo>
                  <a:pt x="4337" y="3715"/>
                </a:moveTo>
                <a:close/>
              </a:path>
            </a:pathLst>
          </a:custGeom>
          <a:gradFill>
            <a:gsLst>
              <a:gs pos="0">
                <a:schemeClr val="accent2"/>
              </a:gs>
              <a:gs pos="100000">
                <a:schemeClr val="accent1"/>
              </a:gs>
            </a:gsLst>
            <a:lin ang="13800000" scaled="0"/>
          </a:gradFill>
          <a:ln w="19050">
            <a:solidFill>
              <a:schemeClr val="bg1"/>
            </a:solidFill>
          </a:ln>
        </p:spPr>
        <p:txBody>
          <a:bodyPr vert="horz" wrap="square" lIns="91440" tIns="45720" rIns="91440" bIns="45720" numCol="1" anchor="t" anchorCtr="0" compatLnSpc="1">
            <a:prstTxWarp prst="textNoShape">
              <a:avLst/>
            </a:prstTxWarp>
          </a:bodyPr>
          <a:lstStyle/>
          <a:p>
            <a:endParaRPr lang="ro-RO"/>
          </a:p>
        </p:txBody>
      </p:sp>
      <p:sp>
        <p:nvSpPr>
          <p:cNvPr id="45" name="Rectangle 44">
            <a:extLst>
              <a:ext uri="{FF2B5EF4-FFF2-40B4-BE49-F238E27FC236}">
                <a16:creationId xmlns="" xmlns:a16="http://schemas.microsoft.com/office/drawing/2014/main" id="{CD80A3BE-2A4E-4A44-B602-15F745EA1F72}"/>
              </a:ext>
            </a:extLst>
          </p:cNvPr>
          <p:cNvSpPr/>
          <p:nvPr userDrawn="1"/>
        </p:nvSpPr>
        <p:spPr>
          <a:xfrm>
            <a:off x="12059036" y="4309313"/>
            <a:ext cx="132964" cy="1550526"/>
          </a:xfrm>
          <a:prstGeom prst="rect">
            <a:avLst/>
          </a:prstGeom>
          <a:solidFill>
            <a:schemeClr val="accent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ro-RO">
              <a:solidFill>
                <a:srgbClr val="B00982"/>
              </a:solidFill>
            </a:endParaRPr>
          </a:p>
        </p:txBody>
      </p:sp>
      <p:sp>
        <p:nvSpPr>
          <p:cNvPr id="46" name="AutoShape 1">
            <a:extLst>
              <a:ext uri="{FF2B5EF4-FFF2-40B4-BE49-F238E27FC236}">
                <a16:creationId xmlns="" xmlns:a16="http://schemas.microsoft.com/office/drawing/2014/main" id="{8406D93E-67FD-4C84-9435-5A851628F247}"/>
              </a:ext>
            </a:extLst>
          </p:cNvPr>
          <p:cNvSpPr>
            <a:spLocks/>
          </p:cNvSpPr>
          <p:nvPr userDrawn="1"/>
        </p:nvSpPr>
        <p:spPr bwMode="auto">
          <a:xfrm rot="9469495">
            <a:off x="1578943" y="3993989"/>
            <a:ext cx="2451264" cy="238781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1"/>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49" name="Picture Placeholder 9">
            <a:extLst>
              <a:ext uri="{FF2B5EF4-FFF2-40B4-BE49-F238E27FC236}">
                <a16:creationId xmlns="" xmlns:a16="http://schemas.microsoft.com/office/drawing/2014/main" id="{3488F792-D893-4121-A5E2-1E8FD2BD5E75}"/>
              </a:ext>
            </a:extLst>
          </p:cNvPr>
          <p:cNvSpPr>
            <a:spLocks noGrp="1"/>
          </p:cNvSpPr>
          <p:nvPr>
            <p:ph type="pic" sz="quarter" idx="10"/>
          </p:nvPr>
        </p:nvSpPr>
        <p:spPr>
          <a:xfrm>
            <a:off x="1672549" y="3861225"/>
            <a:ext cx="2317844" cy="2318481"/>
          </a:xfrm>
          <a:custGeom>
            <a:avLst/>
            <a:gdLst>
              <a:gd name="connsiteX0" fmla="*/ 1395487 w 3717308"/>
              <a:gd name="connsiteY0" fmla="*/ 248 h 3718330"/>
              <a:gd name="connsiteX1" fmla="*/ 1607145 w 3717308"/>
              <a:gd name="connsiteY1" fmla="*/ 18930 h 3718330"/>
              <a:gd name="connsiteX2" fmla="*/ 1652252 w 3717308"/>
              <a:gd name="connsiteY2" fmla="*/ 24888 h 3718330"/>
              <a:gd name="connsiteX3" fmla="*/ 1722365 w 3717308"/>
              <a:gd name="connsiteY3" fmla="*/ 43675 h 3718330"/>
              <a:gd name="connsiteX4" fmla="*/ 1749652 w 3717308"/>
              <a:gd name="connsiteY4" fmla="*/ 55853 h 3718330"/>
              <a:gd name="connsiteX5" fmla="*/ 2063317 w 3717308"/>
              <a:gd name="connsiteY5" fmla="*/ 195775 h 3718330"/>
              <a:gd name="connsiteX6" fmla="*/ 2449880 w 3717308"/>
              <a:gd name="connsiteY6" fmla="*/ 459411 h 3718330"/>
              <a:gd name="connsiteX7" fmla="*/ 2951625 w 3717308"/>
              <a:gd name="connsiteY7" fmla="*/ 920274 h 3718330"/>
              <a:gd name="connsiteX8" fmla="*/ 3375853 w 3717308"/>
              <a:gd name="connsiteY8" fmla="*/ 1424714 h 3718330"/>
              <a:gd name="connsiteX9" fmla="*/ 3600154 w 3717308"/>
              <a:gd name="connsiteY9" fmla="*/ 1810335 h 3718330"/>
              <a:gd name="connsiteX10" fmla="*/ 3705358 w 3717308"/>
              <a:gd name="connsiteY10" fmla="*/ 2151608 h 3718330"/>
              <a:gd name="connsiteX11" fmla="*/ 3705540 w 3717308"/>
              <a:gd name="connsiteY11" fmla="*/ 2443832 h 3718330"/>
              <a:gd name="connsiteX12" fmla="*/ 3698255 w 3717308"/>
              <a:gd name="connsiteY12" fmla="*/ 2491987 h 3718330"/>
              <a:gd name="connsiteX13" fmla="*/ 3683565 w 3717308"/>
              <a:gd name="connsiteY13" fmla="*/ 2546811 h 3718330"/>
              <a:gd name="connsiteX14" fmla="*/ 3677503 w 3717308"/>
              <a:gd name="connsiteY14" fmla="*/ 2559606 h 3718330"/>
              <a:gd name="connsiteX15" fmla="*/ 3647327 w 3717308"/>
              <a:gd name="connsiteY15" fmla="*/ 2637497 h 3718330"/>
              <a:gd name="connsiteX16" fmla="*/ 3464152 w 3717308"/>
              <a:gd name="connsiteY16" fmla="*/ 2909609 h 3718330"/>
              <a:gd name="connsiteX17" fmla="*/ 3132360 w 3717308"/>
              <a:gd name="connsiteY17" fmla="*/ 3172181 h 3718330"/>
              <a:gd name="connsiteX18" fmla="*/ 2719588 w 3717308"/>
              <a:gd name="connsiteY18" fmla="*/ 3375924 h 3718330"/>
              <a:gd name="connsiteX19" fmla="*/ 1698186 w 3717308"/>
              <a:gd name="connsiteY19" fmla="*/ 3665141 h 3718330"/>
              <a:gd name="connsiteX20" fmla="*/ 1132122 w 3717308"/>
              <a:gd name="connsiteY20" fmla="*/ 3718222 h 3718330"/>
              <a:gd name="connsiteX21" fmla="*/ 767581 w 3717308"/>
              <a:gd name="connsiteY21" fmla="*/ 3678402 h 3718330"/>
              <a:gd name="connsiteX22" fmla="*/ 749049 w 3717308"/>
              <a:gd name="connsiteY22" fmla="*/ 3676140 h 3718330"/>
              <a:gd name="connsiteX23" fmla="*/ 682048 w 3717308"/>
              <a:gd name="connsiteY23" fmla="*/ 3658187 h 3718330"/>
              <a:gd name="connsiteX24" fmla="*/ 660327 w 3717308"/>
              <a:gd name="connsiteY24" fmla="*/ 3649482 h 3718330"/>
              <a:gd name="connsiteX25" fmla="*/ 505370 w 3717308"/>
              <a:gd name="connsiteY25" fmla="*/ 3587594 h 3718330"/>
              <a:gd name="connsiteX26" fmla="*/ 157086 w 3717308"/>
              <a:gd name="connsiteY26" fmla="*/ 3261037 h 3718330"/>
              <a:gd name="connsiteX27" fmla="*/ 34099 w 3717308"/>
              <a:gd name="connsiteY27" fmla="*/ 2929779 h 3718330"/>
              <a:gd name="connsiteX28" fmla="*/ 900 w 3717308"/>
              <a:gd name="connsiteY28" fmla="*/ 2503259 h 3718330"/>
              <a:gd name="connsiteX29" fmla="*/ 31998 w 3717308"/>
              <a:gd name="connsiteY29" fmla="*/ 2153267 h 3718330"/>
              <a:gd name="connsiteX30" fmla="*/ 81104 w 3717308"/>
              <a:gd name="connsiteY30" fmla="*/ 1876954 h 3718330"/>
              <a:gd name="connsiteX31" fmla="*/ 144740 w 3717308"/>
              <a:gd name="connsiteY31" fmla="*/ 1606696 h 3718330"/>
              <a:gd name="connsiteX32" fmla="*/ 146752 w 3717308"/>
              <a:gd name="connsiteY32" fmla="*/ 1592636 h 3718330"/>
              <a:gd name="connsiteX33" fmla="*/ 159009 w 3717308"/>
              <a:gd name="connsiteY33" fmla="*/ 1546894 h 3718330"/>
              <a:gd name="connsiteX34" fmla="*/ 165919 w 3717308"/>
              <a:gd name="connsiteY34" fmla="*/ 1527657 h 3718330"/>
              <a:gd name="connsiteX35" fmla="*/ 270408 w 3717308"/>
              <a:gd name="connsiteY35" fmla="*/ 1190120 h 3718330"/>
              <a:gd name="connsiteX36" fmla="*/ 432913 w 3717308"/>
              <a:gd name="connsiteY36" fmla="*/ 793328 h 3718330"/>
              <a:gd name="connsiteX37" fmla="*/ 640646 w 3717308"/>
              <a:gd name="connsiteY37" fmla="*/ 443982 h 3718330"/>
              <a:gd name="connsiteX38" fmla="*/ 902343 w 3717308"/>
              <a:gd name="connsiteY38" fmla="*/ 174345 h 3718330"/>
              <a:gd name="connsiteX39" fmla="*/ 1395487 w 3717308"/>
              <a:gd name="connsiteY39" fmla="*/ 248 h 371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17308" h="3718330">
                <a:moveTo>
                  <a:pt x="1395487" y="248"/>
                </a:moveTo>
                <a:cubicBezTo>
                  <a:pt x="1466687" y="-1402"/>
                  <a:pt x="1537244" y="5247"/>
                  <a:pt x="1607145" y="18930"/>
                </a:cubicBezTo>
                <a:cubicBezTo>
                  <a:pt x="1621994" y="21828"/>
                  <a:pt x="1637131" y="23000"/>
                  <a:pt x="1652252" y="24888"/>
                </a:cubicBezTo>
                <a:cubicBezTo>
                  <a:pt x="1675677" y="31165"/>
                  <a:pt x="1699103" y="37442"/>
                  <a:pt x="1722365" y="43675"/>
                </a:cubicBezTo>
                <a:cubicBezTo>
                  <a:pt x="1731461" y="47734"/>
                  <a:pt x="1740122" y="52759"/>
                  <a:pt x="1749652" y="55853"/>
                </a:cubicBezTo>
                <a:cubicBezTo>
                  <a:pt x="1858979" y="91456"/>
                  <a:pt x="1963034" y="139524"/>
                  <a:pt x="2063317" y="195775"/>
                </a:cubicBezTo>
                <a:cubicBezTo>
                  <a:pt x="2199765" y="272350"/>
                  <a:pt x="2327632" y="361947"/>
                  <a:pt x="2449880" y="459411"/>
                </a:cubicBezTo>
                <a:cubicBezTo>
                  <a:pt x="2628062" y="601061"/>
                  <a:pt x="2793563" y="756617"/>
                  <a:pt x="2951625" y="920274"/>
                </a:cubicBezTo>
                <a:cubicBezTo>
                  <a:pt x="3104574" y="1078775"/>
                  <a:pt x="3248699" y="1244646"/>
                  <a:pt x="3375853" y="1424714"/>
                </a:cubicBezTo>
                <a:cubicBezTo>
                  <a:pt x="3461854" y="1546712"/>
                  <a:pt x="3539083" y="1673929"/>
                  <a:pt x="3600154" y="1810335"/>
                </a:cubicBezTo>
                <a:cubicBezTo>
                  <a:pt x="3649318" y="1919759"/>
                  <a:pt x="3686776" y="2032895"/>
                  <a:pt x="3705358" y="2151608"/>
                </a:cubicBezTo>
                <a:cubicBezTo>
                  <a:pt x="3720513" y="2249035"/>
                  <a:pt x="3721989" y="2346402"/>
                  <a:pt x="3705540" y="2443832"/>
                </a:cubicBezTo>
                <a:cubicBezTo>
                  <a:pt x="3702824" y="2459866"/>
                  <a:pt x="3700644" y="2475865"/>
                  <a:pt x="3698255" y="2491987"/>
                </a:cubicBezTo>
                <a:cubicBezTo>
                  <a:pt x="3693344" y="2510318"/>
                  <a:pt x="3688477" y="2528480"/>
                  <a:pt x="3683565" y="2546811"/>
                </a:cubicBezTo>
                <a:cubicBezTo>
                  <a:pt x="3681530" y="2551132"/>
                  <a:pt x="3679047" y="2555153"/>
                  <a:pt x="3677503" y="2559606"/>
                </a:cubicBezTo>
                <a:cubicBezTo>
                  <a:pt x="3667390" y="2585555"/>
                  <a:pt x="3658542" y="2612023"/>
                  <a:pt x="3647327" y="2637497"/>
                </a:cubicBezTo>
                <a:cubicBezTo>
                  <a:pt x="3603003" y="2739354"/>
                  <a:pt x="3540050" y="2828829"/>
                  <a:pt x="3464152" y="2909609"/>
                </a:cubicBezTo>
                <a:cubicBezTo>
                  <a:pt x="3366627" y="3013433"/>
                  <a:pt x="3253677" y="3098164"/>
                  <a:pt x="3132360" y="3172181"/>
                </a:cubicBezTo>
                <a:cubicBezTo>
                  <a:pt x="3000927" y="3252500"/>
                  <a:pt x="2862475" y="3319042"/>
                  <a:pt x="2719588" y="3375924"/>
                </a:cubicBezTo>
                <a:cubicBezTo>
                  <a:pt x="2389148" y="3507641"/>
                  <a:pt x="2047837" y="3601297"/>
                  <a:pt x="1698186" y="3665141"/>
                </a:cubicBezTo>
                <a:cubicBezTo>
                  <a:pt x="1510988" y="3699336"/>
                  <a:pt x="1322492" y="3720025"/>
                  <a:pt x="1132122" y="3718222"/>
                </a:cubicBezTo>
                <a:cubicBezTo>
                  <a:pt x="1009310" y="3717218"/>
                  <a:pt x="887217" y="3708295"/>
                  <a:pt x="767581" y="3678402"/>
                </a:cubicBezTo>
                <a:cubicBezTo>
                  <a:pt x="761475" y="3676946"/>
                  <a:pt x="755172" y="3676879"/>
                  <a:pt x="749049" y="3676140"/>
                </a:cubicBezTo>
                <a:cubicBezTo>
                  <a:pt x="726770" y="3670170"/>
                  <a:pt x="704327" y="3664156"/>
                  <a:pt x="682048" y="3658187"/>
                </a:cubicBezTo>
                <a:cubicBezTo>
                  <a:pt x="674783" y="3655159"/>
                  <a:pt x="667862" y="3651502"/>
                  <a:pt x="660327" y="3649482"/>
                </a:cubicBezTo>
                <a:cubicBezTo>
                  <a:pt x="606312" y="3634829"/>
                  <a:pt x="555099" y="3612996"/>
                  <a:pt x="505370" y="3587594"/>
                </a:cubicBezTo>
                <a:cubicBezTo>
                  <a:pt x="357638" y="3512502"/>
                  <a:pt x="240911" y="3404261"/>
                  <a:pt x="157086" y="3261037"/>
                </a:cubicBezTo>
                <a:cubicBezTo>
                  <a:pt x="96779" y="3157820"/>
                  <a:pt x="58333" y="3046402"/>
                  <a:pt x="34099" y="2929779"/>
                </a:cubicBezTo>
                <a:cubicBezTo>
                  <a:pt x="4940" y="2788946"/>
                  <a:pt x="-2922" y="2646610"/>
                  <a:pt x="900" y="2503259"/>
                </a:cubicBezTo>
                <a:cubicBezTo>
                  <a:pt x="4249" y="2385916"/>
                  <a:pt x="15449" y="2269416"/>
                  <a:pt x="31998" y="2153267"/>
                </a:cubicBezTo>
                <a:cubicBezTo>
                  <a:pt x="45085" y="2060524"/>
                  <a:pt x="60883" y="1968146"/>
                  <a:pt x="81104" y="1876954"/>
                </a:cubicBezTo>
                <a:cubicBezTo>
                  <a:pt x="100981" y="1786390"/>
                  <a:pt x="123434" y="1696697"/>
                  <a:pt x="144740" y="1606696"/>
                </a:cubicBezTo>
                <a:cubicBezTo>
                  <a:pt x="145793" y="1602112"/>
                  <a:pt x="146027" y="1597308"/>
                  <a:pt x="146752" y="1592636"/>
                </a:cubicBezTo>
                <a:cubicBezTo>
                  <a:pt x="150853" y="1577332"/>
                  <a:pt x="154908" y="1562197"/>
                  <a:pt x="159009" y="1546894"/>
                </a:cubicBezTo>
                <a:cubicBezTo>
                  <a:pt x="161258" y="1540467"/>
                  <a:pt x="163998" y="1534171"/>
                  <a:pt x="165919" y="1527657"/>
                </a:cubicBezTo>
                <a:cubicBezTo>
                  <a:pt x="197527" y="1414281"/>
                  <a:pt x="231801" y="1301440"/>
                  <a:pt x="270408" y="1190120"/>
                </a:cubicBezTo>
                <a:cubicBezTo>
                  <a:pt x="317515" y="1054943"/>
                  <a:pt x="370502" y="922062"/>
                  <a:pt x="432913" y="793328"/>
                </a:cubicBezTo>
                <a:cubicBezTo>
                  <a:pt x="492375" y="671014"/>
                  <a:pt x="559679" y="553505"/>
                  <a:pt x="640646" y="443982"/>
                </a:cubicBezTo>
                <a:cubicBezTo>
                  <a:pt x="715784" y="342451"/>
                  <a:pt x="800677" y="250383"/>
                  <a:pt x="902343" y="174345"/>
                </a:cubicBezTo>
                <a:cubicBezTo>
                  <a:pt x="1048530" y="65175"/>
                  <a:pt x="1211944" y="4420"/>
                  <a:pt x="1395487" y="248"/>
                </a:cubicBezTo>
                <a:close/>
              </a:path>
            </a:pathLst>
          </a:custGeom>
        </p:spPr>
        <p:txBody>
          <a:bodyPr wrap="square" anchor="ctr">
            <a:noAutofit/>
          </a:bodyPr>
          <a:lstStyle>
            <a:lvl1pPr marL="0" indent="0" algn="ctr">
              <a:buNone/>
              <a:defRPr/>
            </a:lvl1pPr>
          </a:lstStyle>
          <a:p>
            <a:endParaRPr lang="ro-RO"/>
          </a:p>
        </p:txBody>
      </p:sp>
      <p:sp>
        <p:nvSpPr>
          <p:cNvPr id="50" name="AutoShape 1">
            <a:extLst>
              <a:ext uri="{FF2B5EF4-FFF2-40B4-BE49-F238E27FC236}">
                <a16:creationId xmlns="" xmlns:a16="http://schemas.microsoft.com/office/drawing/2014/main" id="{B95C48D1-456D-4A34-BAEF-E3EEF45BA284}"/>
              </a:ext>
            </a:extLst>
          </p:cNvPr>
          <p:cNvSpPr>
            <a:spLocks/>
          </p:cNvSpPr>
          <p:nvPr userDrawn="1"/>
        </p:nvSpPr>
        <p:spPr bwMode="auto">
          <a:xfrm rot="9469495">
            <a:off x="8161793" y="1492837"/>
            <a:ext cx="2451264" cy="238781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lumMod val="100000"/>
                </a:schemeClr>
              </a:gs>
              <a:gs pos="100000">
                <a:schemeClr val="accent1"/>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51" name="Picture Placeholder 9">
            <a:extLst>
              <a:ext uri="{FF2B5EF4-FFF2-40B4-BE49-F238E27FC236}">
                <a16:creationId xmlns="" xmlns:a16="http://schemas.microsoft.com/office/drawing/2014/main" id="{8D2ED337-E865-400D-A76C-6D2C70A062D1}"/>
              </a:ext>
            </a:extLst>
          </p:cNvPr>
          <p:cNvSpPr>
            <a:spLocks noGrp="1"/>
          </p:cNvSpPr>
          <p:nvPr>
            <p:ph type="pic" sz="quarter" idx="11"/>
          </p:nvPr>
        </p:nvSpPr>
        <p:spPr>
          <a:xfrm>
            <a:off x="8255399" y="1360073"/>
            <a:ext cx="2317844" cy="2318481"/>
          </a:xfrm>
          <a:custGeom>
            <a:avLst/>
            <a:gdLst>
              <a:gd name="connsiteX0" fmla="*/ 1395487 w 3717308"/>
              <a:gd name="connsiteY0" fmla="*/ 248 h 3718330"/>
              <a:gd name="connsiteX1" fmla="*/ 1607145 w 3717308"/>
              <a:gd name="connsiteY1" fmla="*/ 18930 h 3718330"/>
              <a:gd name="connsiteX2" fmla="*/ 1652252 w 3717308"/>
              <a:gd name="connsiteY2" fmla="*/ 24888 h 3718330"/>
              <a:gd name="connsiteX3" fmla="*/ 1722365 w 3717308"/>
              <a:gd name="connsiteY3" fmla="*/ 43675 h 3718330"/>
              <a:gd name="connsiteX4" fmla="*/ 1749652 w 3717308"/>
              <a:gd name="connsiteY4" fmla="*/ 55853 h 3718330"/>
              <a:gd name="connsiteX5" fmla="*/ 2063317 w 3717308"/>
              <a:gd name="connsiteY5" fmla="*/ 195775 h 3718330"/>
              <a:gd name="connsiteX6" fmla="*/ 2449880 w 3717308"/>
              <a:gd name="connsiteY6" fmla="*/ 459411 h 3718330"/>
              <a:gd name="connsiteX7" fmla="*/ 2951625 w 3717308"/>
              <a:gd name="connsiteY7" fmla="*/ 920274 h 3718330"/>
              <a:gd name="connsiteX8" fmla="*/ 3375853 w 3717308"/>
              <a:gd name="connsiteY8" fmla="*/ 1424714 h 3718330"/>
              <a:gd name="connsiteX9" fmla="*/ 3600154 w 3717308"/>
              <a:gd name="connsiteY9" fmla="*/ 1810335 h 3718330"/>
              <a:gd name="connsiteX10" fmla="*/ 3705358 w 3717308"/>
              <a:gd name="connsiteY10" fmla="*/ 2151608 h 3718330"/>
              <a:gd name="connsiteX11" fmla="*/ 3705540 w 3717308"/>
              <a:gd name="connsiteY11" fmla="*/ 2443832 h 3718330"/>
              <a:gd name="connsiteX12" fmla="*/ 3698255 w 3717308"/>
              <a:gd name="connsiteY12" fmla="*/ 2491987 h 3718330"/>
              <a:gd name="connsiteX13" fmla="*/ 3683565 w 3717308"/>
              <a:gd name="connsiteY13" fmla="*/ 2546811 h 3718330"/>
              <a:gd name="connsiteX14" fmla="*/ 3677503 w 3717308"/>
              <a:gd name="connsiteY14" fmla="*/ 2559606 h 3718330"/>
              <a:gd name="connsiteX15" fmla="*/ 3647327 w 3717308"/>
              <a:gd name="connsiteY15" fmla="*/ 2637497 h 3718330"/>
              <a:gd name="connsiteX16" fmla="*/ 3464152 w 3717308"/>
              <a:gd name="connsiteY16" fmla="*/ 2909609 h 3718330"/>
              <a:gd name="connsiteX17" fmla="*/ 3132360 w 3717308"/>
              <a:gd name="connsiteY17" fmla="*/ 3172181 h 3718330"/>
              <a:gd name="connsiteX18" fmla="*/ 2719588 w 3717308"/>
              <a:gd name="connsiteY18" fmla="*/ 3375924 h 3718330"/>
              <a:gd name="connsiteX19" fmla="*/ 1698186 w 3717308"/>
              <a:gd name="connsiteY19" fmla="*/ 3665141 h 3718330"/>
              <a:gd name="connsiteX20" fmla="*/ 1132122 w 3717308"/>
              <a:gd name="connsiteY20" fmla="*/ 3718222 h 3718330"/>
              <a:gd name="connsiteX21" fmla="*/ 767581 w 3717308"/>
              <a:gd name="connsiteY21" fmla="*/ 3678402 h 3718330"/>
              <a:gd name="connsiteX22" fmla="*/ 749049 w 3717308"/>
              <a:gd name="connsiteY22" fmla="*/ 3676140 h 3718330"/>
              <a:gd name="connsiteX23" fmla="*/ 682048 w 3717308"/>
              <a:gd name="connsiteY23" fmla="*/ 3658187 h 3718330"/>
              <a:gd name="connsiteX24" fmla="*/ 660327 w 3717308"/>
              <a:gd name="connsiteY24" fmla="*/ 3649482 h 3718330"/>
              <a:gd name="connsiteX25" fmla="*/ 505370 w 3717308"/>
              <a:gd name="connsiteY25" fmla="*/ 3587594 h 3718330"/>
              <a:gd name="connsiteX26" fmla="*/ 157086 w 3717308"/>
              <a:gd name="connsiteY26" fmla="*/ 3261037 h 3718330"/>
              <a:gd name="connsiteX27" fmla="*/ 34099 w 3717308"/>
              <a:gd name="connsiteY27" fmla="*/ 2929779 h 3718330"/>
              <a:gd name="connsiteX28" fmla="*/ 900 w 3717308"/>
              <a:gd name="connsiteY28" fmla="*/ 2503259 h 3718330"/>
              <a:gd name="connsiteX29" fmla="*/ 31998 w 3717308"/>
              <a:gd name="connsiteY29" fmla="*/ 2153267 h 3718330"/>
              <a:gd name="connsiteX30" fmla="*/ 81104 w 3717308"/>
              <a:gd name="connsiteY30" fmla="*/ 1876954 h 3718330"/>
              <a:gd name="connsiteX31" fmla="*/ 144740 w 3717308"/>
              <a:gd name="connsiteY31" fmla="*/ 1606696 h 3718330"/>
              <a:gd name="connsiteX32" fmla="*/ 146752 w 3717308"/>
              <a:gd name="connsiteY32" fmla="*/ 1592636 h 3718330"/>
              <a:gd name="connsiteX33" fmla="*/ 159009 w 3717308"/>
              <a:gd name="connsiteY33" fmla="*/ 1546894 h 3718330"/>
              <a:gd name="connsiteX34" fmla="*/ 165919 w 3717308"/>
              <a:gd name="connsiteY34" fmla="*/ 1527657 h 3718330"/>
              <a:gd name="connsiteX35" fmla="*/ 270408 w 3717308"/>
              <a:gd name="connsiteY35" fmla="*/ 1190120 h 3718330"/>
              <a:gd name="connsiteX36" fmla="*/ 432913 w 3717308"/>
              <a:gd name="connsiteY36" fmla="*/ 793328 h 3718330"/>
              <a:gd name="connsiteX37" fmla="*/ 640646 w 3717308"/>
              <a:gd name="connsiteY37" fmla="*/ 443982 h 3718330"/>
              <a:gd name="connsiteX38" fmla="*/ 902343 w 3717308"/>
              <a:gd name="connsiteY38" fmla="*/ 174345 h 3718330"/>
              <a:gd name="connsiteX39" fmla="*/ 1395487 w 3717308"/>
              <a:gd name="connsiteY39" fmla="*/ 248 h 371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717308" h="3718330">
                <a:moveTo>
                  <a:pt x="1395487" y="248"/>
                </a:moveTo>
                <a:cubicBezTo>
                  <a:pt x="1466687" y="-1402"/>
                  <a:pt x="1537244" y="5247"/>
                  <a:pt x="1607145" y="18930"/>
                </a:cubicBezTo>
                <a:cubicBezTo>
                  <a:pt x="1621994" y="21828"/>
                  <a:pt x="1637131" y="23000"/>
                  <a:pt x="1652252" y="24888"/>
                </a:cubicBezTo>
                <a:cubicBezTo>
                  <a:pt x="1675677" y="31165"/>
                  <a:pt x="1699103" y="37442"/>
                  <a:pt x="1722365" y="43675"/>
                </a:cubicBezTo>
                <a:cubicBezTo>
                  <a:pt x="1731461" y="47734"/>
                  <a:pt x="1740122" y="52759"/>
                  <a:pt x="1749652" y="55853"/>
                </a:cubicBezTo>
                <a:cubicBezTo>
                  <a:pt x="1858979" y="91456"/>
                  <a:pt x="1963034" y="139524"/>
                  <a:pt x="2063317" y="195775"/>
                </a:cubicBezTo>
                <a:cubicBezTo>
                  <a:pt x="2199765" y="272350"/>
                  <a:pt x="2327632" y="361947"/>
                  <a:pt x="2449880" y="459411"/>
                </a:cubicBezTo>
                <a:cubicBezTo>
                  <a:pt x="2628062" y="601061"/>
                  <a:pt x="2793563" y="756617"/>
                  <a:pt x="2951625" y="920274"/>
                </a:cubicBezTo>
                <a:cubicBezTo>
                  <a:pt x="3104574" y="1078775"/>
                  <a:pt x="3248699" y="1244646"/>
                  <a:pt x="3375853" y="1424714"/>
                </a:cubicBezTo>
                <a:cubicBezTo>
                  <a:pt x="3461854" y="1546712"/>
                  <a:pt x="3539083" y="1673929"/>
                  <a:pt x="3600154" y="1810335"/>
                </a:cubicBezTo>
                <a:cubicBezTo>
                  <a:pt x="3649318" y="1919759"/>
                  <a:pt x="3686776" y="2032895"/>
                  <a:pt x="3705358" y="2151608"/>
                </a:cubicBezTo>
                <a:cubicBezTo>
                  <a:pt x="3720513" y="2249035"/>
                  <a:pt x="3721989" y="2346402"/>
                  <a:pt x="3705540" y="2443832"/>
                </a:cubicBezTo>
                <a:cubicBezTo>
                  <a:pt x="3702824" y="2459866"/>
                  <a:pt x="3700644" y="2475865"/>
                  <a:pt x="3698255" y="2491987"/>
                </a:cubicBezTo>
                <a:cubicBezTo>
                  <a:pt x="3693344" y="2510318"/>
                  <a:pt x="3688477" y="2528480"/>
                  <a:pt x="3683565" y="2546811"/>
                </a:cubicBezTo>
                <a:cubicBezTo>
                  <a:pt x="3681530" y="2551132"/>
                  <a:pt x="3679047" y="2555153"/>
                  <a:pt x="3677503" y="2559606"/>
                </a:cubicBezTo>
                <a:cubicBezTo>
                  <a:pt x="3667390" y="2585555"/>
                  <a:pt x="3658542" y="2612023"/>
                  <a:pt x="3647327" y="2637497"/>
                </a:cubicBezTo>
                <a:cubicBezTo>
                  <a:pt x="3603003" y="2739354"/>
                  <a:pt x="3540050" y="2828829"/>
                  <a:pt x="3464152" y="2909609"/>
                </a:cubicBezTo>
                <a:cubicBezTo>
                  <a:pt x="3366627" y="3013433"/>
                  <a:pt x="3253677" y="3098164"/>
                  <a:pt x="3132360" y="3172181"/>
                </a:cubicBezTo>
                <a:cubicBezTo>
                  <a:pt x="3000927" y="3252500"/>
                  <a:pt x="2862475" y="3319042"/>
                  <a:pt x="2719588" y="3375924"/>
                </a:cubicBezTo>
                <a:cubicBezTo>
                  <a:pt x="2389148" y="3507641"/>
                  <a:pt x="2047837" y="3601297"/>
                  <a:pt x="1698186" y="3665141"/>
                </a:cubicBezTo>
                <a:cubicBezTo>
                  <a:pt x="1510988" y="3699336"/>
                  <a:pt x="1322492" y="3720025"/>
                  <a:pt x="1132122" y="3718222"/>
                </a:cubicBezTo>
                <a:cubicBezTo>
                  <a:pt x="1009310" y="3717218"/>
                  <a:pt x="887217" y="3708295"/>
                  <a:pt x="767581" y="3678402"/>
                </a:cubicBezTo>
                <a:cubicBezTo>
                  <a:pt x="761475" y="3676946"/>
                  <a:pt x="755172" y="3676879"/>
                  <a:pt x="749049" y="3676140"/>
                </a:cubicBezTo>
                <a:cubicBezTo>
                  <a:pt x="726770" y="3670170"/>
                  <a:pt x="704327" y="3664156"/>
                  <a:pt x="682048" y="3658187"/>
                </a:cubicBezTo>
                <a:cubicBezTo>
                  <a:pt x="674783" y="3655159"/>
                  <a:pt x="667862" y="3651502"/>
                  <a:pt x="660327" y="3649482"/>
                </a:cubicBezTo>
                <a:cubicBezTo>
                  <a:pt x="606312" y="3634829"/>
                  <a:pt x="555099" y="3612996"/>
                  <a:pt x="505370" y="3587594"/>
                </a:cubicBezTo>
                <a:cubicBezTo>
                  <a:pt x="357638" y="3512502"/>
                  <a:pt x="240911" y="3404261"/>
                  <a:pt x="157086" y="3261037"/>
                </a:cubicBezTo>
                <a:cubicBezTo>
                  <a:pt x="96779" y="3157820"/>
                  <a:pt x="58333" y="3046402"/>
                  <a:pt x="34099" y="2929779"/>
                </a:cubicBezTo>
                <a:cubicBezTo>
                  <a:pt x="4940" y="2788946"/>
                  <a:pt x="-2922" y="2646610"/>
                  <a:pt x="900" y="2503259"/>
                </a:cubicBezTo>
                <a:cubicBezTo>
                  <a:pt x="4249" y="2385916"/>
                  <a:pt x="15449" y="2269416"/>
                  <a:pt x="31998" y="2153267"/>
                </a:cubicBezTo>
                <a:cubicBezTo>
                  <a:pt x="45085" y="2060524"/>
                  <a:pt x="60883" y="1968146"/>
                  <a:pt x="81104" y="1876954"/>
                </a:cubicBezTo>
                <a:cubicBezTo>
                  <a:pt x="100981" y="1786390"/>
                  <a:pt x="123434" y="1696697"/>
                  <a:pt x="144740" y="1606696"/>
                </a:cubicBezTo>
                <a:cubicBezTo>
                  <a:pt x="145793" y="1602112"/>
                  <a:pt x="146027" y="1597308"/>
                  <a:pt x="146752" y="1592636"/>
                </a:cubicBezTo>
                <a:cubicBezTo>
                  <a:pt x="150853" y="1577332"/>
                  <a:pt x="154908" y="1562197"/>
                  <a:pt x="159009" y="1546894"/>
                </a:cubicBezTo>
                <a:cubicBezTo>
                  <a:pt x="161258" y="1540467"/>
                  <a:pt x="163998" y="1534171"/>
                  <a:pt x="165919" y="1527657"/>
                </a:cubicBezTo>
                <a:cubicBezTo>
                  <a:pt x="197527" y="1414281"/>
                  <a:pt x="231801" y="1301440"/>
                  <a:pt x="270408" y="1190120"/>
                </a:cubicBezTo>
                <a:cubicBezTo>
                  <a:pt x="317515" y="1054943"/>
                  <a:pt x="370502" y="922062"/>
                  <a:pt x="432913" y="793328"/>
                </a:cubicBezTo>
                <a:cubicBezTo>
                  <a:pt x="492375" y="671014"/>
                  <a:pt x="559679" y="553505"/>
                  <a:pt x="640646" y="443982"/>
                </a:cubicBezTo>
                <a:cubicBezTo>
                  <a:pt x="715784" y="342451"/>
                  <a:pt x="800677" y="250383"/>
                  <a:pt x="902343" y="174345"/>
                </a:cubicBezTo>
                <a:cubicBezTo>
                  <a:pt x="1048530" y="65175"/>
                  <a:pt x="1211944" y="4420"/>
                  <a:pt x="1395487" y="248"/>
                </a:cubicBezTo>
                <a:close/>
              </a:path>
            </a:pathLst>
          </a:custGeom>
        </p:spPr>
        <p:txBody>
          <a:bodyPr wrap="square" anchor="ctr">
            <a:noAutofit/>
          </a:bodyPr>
          <a:lstStyle>
            <a:lvl1pPr marL="0" indent="0" algn="ctr">
              <a:buNone/>
              <a:defRPr/>
            </a:lvl1pPr>
          </a:lstStyle>
          <a:p>
            <a:endParaRPr lang="ro-RO"/>
          </a:p>
        </p:txBody>
      </p:sp>
      <p:sp>
        <p:nvSpPr>
          <p:cNvPr id="57" name="Text Placeholder 16">
            <a:extLst>
              <a:ext uri="{FF2B5EF4-FFF2-40B4-BE49-F238E27FC236}">
                <a16:creationId xmlns="" xmlns:a16="http://schemas.microsoft.com/office/drawing/2014/main" id="{31D58F20-43C3-47FF-9033-4EB748A5D836}"/>
              </a:ext>
            </a:extLst>
          </p:cNvPr>
          <p:cNvSpPr>
            <a:spLocks noGrp="1"/>
          </p:cNvSpPr>
          <p:nvPr>
            <p:ph type="body" sz="quarter" idx="25"/>
          </p:nvPr>
        </p:nvSpPr>
        <p:spPr>
          <a:xfrm>
            <a:off x="586542" y="2466379"/>
            <a:ext cx="2828439"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8" name="Text Placeholder 16">
            <a:extLst>
              <a:ext uri="{FF2B5EF4-FFF2-40B4-BE49-F238E27FC236}">
                <a16:creationId xmlns="" xmlns:a16="http://schemas.microsoft.com/office/drawing/2014/main" id="{FFAB4611-8A5E-453A-B07E-845CC815C7E7}"/>
              </a:ext>
            </a:extLst>
          </p:cNvPr>
          <p:cNvSpPr>
            <a:spLocks noGrp="1"/>
          </p:cNvSpPr>
          <p:nvPr>
            <p:ph type="body" sz="quarter" idx="26"/>
          </p:nvPr>
        </p:nvSpPr>
        <p:spPr>
          <a:xfrm>
            <a:off x="586542" y="2159651"/>
            <a:ext cx="2828437"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C4F2ECC2-D742-4511-834F-5586AEC92933}"/>
              </a:ext>
            </a:extLst>
          </p:cNvPr>
          <p:cNvSpPr>
            <a:spLocks noGrp="1"/>
          </p:cNvSpPr>
          <p:nvPr>
            <p:ph type="body" sz="quarter" idx="27"/>
          </p:nvPr>
        </p:nvSpPr>
        <p:spPr>
          <a:xfrm>
            <a:off x="8629419" y="4902393"/>
            <a:ext cx="2828439"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5" name="Text Placeholder 16">
            <a:extLst>
              <a:ext uri="{FF2B5EF4-FFF2-40B4-BE49-F238E27FC236}">
                <a16:creationId xmlns="" xmlns:a16="http://schemas.microsoft.com/office/drawing/2014/main" id="{34D39EBA-A038-4993-B202-88847F6252EE}"/>
              </a:ext>
            </a:extLst>
          </p:cNvPr>
          <p:cNvSpPr>
            <a:spLocks noGrp="1"/>
          </p:cNvSpPr>
          <p:nvPr>
            <p:ph type="body" sz="quarter" idx="28"/>
          </p:nvPr>
        </p:nvSpPr>
        <p:spPr>
          <a:xfrm>
            <a:off x="8629419" y="4595665"/>
            <a:ext cx="2828437"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24" name="Text Placeholder 10">
            <a:extLst>
              <a:ext uri="{FF2B5EF4-FFF2-40B4-BE49-F238E27FC236}">
                <a16:creationId xmlns="" xmlns:a16="http://schemas.microsoft.com/office/drawing/2014/main" id="{B7969E4D-8E25-424E-A462-C8E009B90452}"/>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25" name="Text Placeholder 10">
            <a:extLst>
              <a:ext uri="{FF2B5EF4-FFF2-40B4-BE49-F238E27FC236}">
                <a16:creationId xmlns="" xmlns:a16="http://schemas.microsoft.com/office/drawing/2014/main" id="{B4527F23-13FB-254D-BCA4-2DCBC46281E2}"/>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7405538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013448" y="256776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017958" y="259374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2682628" y="384374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2692126" y="386972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024007" y="509032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028517" y="511630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8126789" y="256350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8131299" y="258948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8453641" y="384374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8458151" y="386972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8126666" y="508760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8131176" y="511358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088324"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2764545"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12649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8204737"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8539774"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820473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333175" y="3886204"/>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9128470" y="2831764"/>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9128470" y="2571662"/>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9122656" y="5377618"/>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9122656" y="5117516"/>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9457124" y="4154965"/>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9457124" y="3894863"/>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601660" y="5366050"/>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601660" y="5105948"/>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605983" y="2831158"/>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605983" y="2571056"/>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601660" y="4130850"/>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601660" y="3870748"/>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615649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013448" y="256776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017958" y="259374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2682628" y="384374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2692126" y="386972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024007" y="509032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028517" y="511630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8126789" y="2563506"/>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8131299" y="2589483"/>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8453641" y="384374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8458151" y="386972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8126666" y="5087604"/>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8131176" y="5113581"/>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088324"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2764545"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12649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8204737" y="287776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8539774" y="4169679"/>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8204738" y="5401864"/>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333175" y="3886204"/>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9128470" y="2831764"/>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9128470" y="2571662"/>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9122656" y="5377618"/>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9122656" y="5117516"/>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9457124" y="4154965"/>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9457124" y="3894863"/>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601660" y="5366050"/>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601660" y="5105948"/>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605983" y="2831158"/>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605983" y="2571056"/>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601660" y="4130850"/>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601660" y="3870748"/>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Tree>
    <p:extLst>
      <p:ext uri="{BB962C8B-B14F-4D97-AF65-F5344CB8AC3E}">
        <p14:creationId xmlns:p14="http://schemas.microsoft.com/office/powerpoint/2010/main" val="2337918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grpSp>
        <p:nvGrpSpPr>
          <p:cNvPr id="2" name="Group 1">
            <a:extLst>
              <a:ext uri="{FF2B5EF4-FFF2-40B4-BE49-F238E27FC236}">
                <a16:creationId xmlns="" xmlns:a16="http://schemas.microsoft.com/office/drawing/2014/main" id="{3B376C61-CCE1-F24D-AEC2-379614B7B32E}"/>
              </a:ext>
            </a:extLst>
          </p:cNvPr>
          <p:cNvGrpSpPr/>
          <p:nvPr userDrawn="1"/>
        </p:nvGrpSpPr>
        <p:grpSpPr>
          <a:xfrm>
            <a:off x="4442481" y="2564494"/>
            <a:ext cx="3114206" cy="2801556"/>
            <a:chOff x="3935951" y="2335426"/>
            <a:chExt cx="4125192" cy="3711044"/>
          </a:xfrm>
        </p:grpSpPr>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gr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568182" y="2311272"/>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572692" y="2337249"/>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3237362" y="358724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3246860" y="361322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578741" y="483383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583251" y="485980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7549752" y="227283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7554262" y="229881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7876604" y="355307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7881114" y="357904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7549629" y="4796931"/>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7554139" y="4822908"/>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2"/>
              </a:gs>
              <a:gs pos="100000">
                <a:schemeClr val="tx1">
                  <a:lumMod val="60000"/>
                  <a:lumOff val="40000"/>
                </a:schemeClr>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643058" y="2621270"/>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3319279" y="391318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681232" y="5145368"/>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7627700" y="258709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7962737" y="387900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7627701" y="5111191"/>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267542" y="3621477"/>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8551433" y="2541091"/>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8551433" y="2280989"/>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8545619" y="5086945"/>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8545619" y="4826843"/>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8880087" y="3864292"/>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8880087" y="3604190"/>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1156394" y="5109554"/>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1156394" y="4849452"/>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1160717" y="2574662"/>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1160717" y="2314560"/>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1156394" y="3874354"/>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1156394" y="3614252"/>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3" name="Arc 2">
            <a:extLst>
              <a:ext uri="{FF2B5EF4-FFF2-40B4-BE49-F238E27FC236}">
                <a16:creationId xmlns="" xmlns:a16="http://schemas.microsoft.com/office/drawing/2014/main" id="{DB285424-50B6-7D4D-8CDE-746D2D3A14E8}"/>
              </a:ext>
            </a:extLst>
          </p:cNvPr>
          <p:cNvSpPr/>
          <p:nvPr userDrawn="1"/>
        </p:nvSpPr>
        <p:spPr>
          <a:xfrm rot="8100000">
            <a:off x="4191896" y="2607539"/>
            <a:ext cx="3501687" cy="3529278"/>
          </a:xfrm>
          <a:prstGeom prst="arc">
            <a:avLst/>
          </a:prstGeom>
          <a:ln w="28575">
            <a:solidFill>
              <a:schemeClr val="bg1">
                <a:lumMod val="85000"/>
              </a:schemeClr>
            </a:solidFill>
            <a:prstDash val="sysDot"/>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2315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Infographics 14">
    <p:spTree>
      <p:nvGrpSpPr>
        <p:cNvPr id="1" name=""/>
        <p:cNvGrpSpPr/>
        <p:nvPr/>
      </p:nvGrpSpPr>
      <p:grpSpPr>
        <a:xfrm>
          <a:off x="0" y="0"/>
          <a:ext cx="0" cy="0"/>
          <a:chOff x="0" y="0"/>
          <a:chExt cx="0" cy="0"/>
        </a:xfrm>
      </p:grpSpPr>
      <p:sp>
        <p:nvSpPr>
          <p:cNvPr id="43" name="Text Placeholder 10">
            <a:extLst>
              <a:ext uri="{FF2B5EF4-FFF2-40B4-BE49-F238E27FC236}">
                <a16:creationId xmlns="" xmlns:a16="http://schemas.microsoft.com/office/drawing/2014/main" id="{87013CDA-ACDD-A441-A1DF-47DDBC023165}"/>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F7E0C084-EF21-DF44-A68D-86A5EEA28EE4}"/>
              </a:ext>
            </a:extLst>
          </p:cNvPr>
          <p:cNvSpPr>
            <a:spLocks noGrp="1"/>
          </p:cNvSpPr>
          <p:nvPr>
            <p:ph type="body" sz="quarter" idx="14" hasCustomPrompt="1"/>
          </p:nvPr>
        </p:nvSpPr>
        <p:spPr>
          <a:xfrm>
            <a:off x="601660" y="1259883"/>
            <a:ext cx="10910521" cy="369332"/>
          </a:xfrm>
          <a:prstGeom prst="rect">
            <a:avLst/>
          </a:prstGeom>
        </p:spPr>
        <p:txBody>
          <a:bodyPr wrap="square">
            <a:spAutoFit/>
          </a:bodyPr>
          <a:lstStyle>
            <a:lvl1pPr marL="0" indent="0" algn="ctr">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grpSp>
        <p:nvGrpSpPr>
          <p:cNvPr id="2" name="Group 1">
            <a:extLst>
              <a:ext uri="{FF2B5EF4-FFF2-40B4-BE49-F238E27FC236}">
                <a16:creationId xmlns="" xmlns:a16="http://schemas.microsoft.com/office/drawing/2014/main" id="{3B376C61-CCE1-F24D-AEC2-379614B7B32E}"/>
              </a:ext>
            </a:extLst>
          </p:cNvPr>
          <p:cNvGrpSpPr/>
          <p:nvPr userDrawn="1"/>
        </p:nvGrpSpPr>
        <p:grpSpPr>
          <a:xfrm>
            <a:off x="4442481" y="2564494"/>
            <a:ext cx="3114206" cy="2801556"/>
            <a:chOff x="3935951" y="2335426"/>
            <a:chExt cx="4125192" cy="3711044"/>
          </a:xfrm>
        </p:grpSpPr>
        <p:sp>
          <p:nvSpPr>
            <p:cNvPr id="21" name="Freeform 29">
              <a:extLst>
                <a:ext uri="{FF2B5EF4-FFF2-40B4-BE49-F238E27FC236}">
                  <a16:creationId xmlns="" xmlns:a16="http://schemas.microsoft.com/office/drawing/2014/main" id="{DD771354-9FAB-D34B-B4BB-F7B258C8CF17}"/>
                </a:ext>
              </a:extLst>
            </p:cNvPr>
            <p:cNvSpPr>
              <a:spLocks/>
            </p:cNvSpPr>
            <p:nvPr userDrawn="1"/>
          </p:nvSpPr>
          <p:spPr bwMode="auto">
            <a:xfrm>
              <a:off x="5825209" y="2335426"/>
              <a:ext cx="1624018" cy="1782231"/>
            </a:xfrm>
            <a:custGeom>
              <a:avLst/>
              <a:gdLst>
                <a:gd name="T0" fmla="*/ 0 w 698"/>
                <a:gd name="T1" fmla="*/ 0 h 766"/>
                <a:gd name="T2" fmla="*/ 414 w 698"/>
                <a:gd name="T3" fmla="*/ 0 h 766"/>
                <a:gd name="T4" fmla="*/ 459 w 698"/>
                <a:gd name="T5" fmla="*/ 5 h 766"/>
                <a:gd name="T6" fmla="*/ 500 w 698"/>
                <a:gd name="T7" fmla="*/ 19 h 766"/>
                <a:gd name="T8" fmla="*/ 538 w 698"/>
                <a:gd name="T9" fmla="*/ 40 h 766"/>
                <a:gd name="T10" fmla="*/ 570 w 698"/>
                <a:gd name="T11" fmla="*/ 70 h 766"/>
                <a:gd name="T12" fmla="*/ 598 w 698"/>
                <a:gd name="T13" fmla="*/ 105 h 766"/>
                <a:gd name="T14" fmla="*/ 680 w 698"/>
                <a:gd name="T15" fmla="*/ 249 h 766"/>
                <a:gd name="T16" fmla="*/ 687 w 698"/>
                <a:gd name="T17" fmla="*/ 263 h 766"/>
                <a:gd name="T18" fmla="*/ 694 w 698"/>
                <a:gd name="T19" fmla="*/ 284 h 766"/>
                <a:gd name="T20" fmla="*/ 698 w 698"/>
                <a:gd name="T21" fmla="*/ 314 h 766"/>
                <a:gd name="T22" fmla="*/ 698 w 698"/>
                <a:gd name="T23" fmla="*/ 352 h 766"/>
                <a:gd name="T24" fmla="*/ 694 w 698"/>
                <a:gd name="T25" fmla="*/ 382 h 766"/>
                <a:gd name="T26" fmla="*/ 687 w 698"/>
                <a:gd name="T27" fmla="*/ 412 h 766"/>
                <a:gd name="T28" fmla="*/ 677 w 698"/>
                <a:gd name="T29" fmla="*/ 438 h 766"/>
                <a:gd name="T30" fmla="*/ 668 w 698"/>
                <a:gd name="T31" fmla="*/ 456 h 766"/>
                <a:gd name="T32" fmla="*/ 661 w 698"/>
                <a:gd name="T33" fmla="*/ 470 h 766"/>
                <a:gd name="T34" fmla="*/ 659 w 698"/>
                <a:gd name="T35" fmla="*/ 475 h 766"/>
                <a:gd name="T36" fmla="*/ 489 w 698"/>
                <a:gd name="T37" fmla="*/ 766 h 766"/>
                <a:gd name="T38" fmla="*/ 296 w 698"/>
                <a:gd name="T39" fmla="*/ 431 h 766"/>
                <a:gd name="T40" fmla="*/ 114 w 698"/>
                <a:gd name="T41" fmla="*/ 119 h 766"/>
                <a:gd name="T42" fmla="*/ 109 w 698"/>
                <a:gd name="T43" fmla="*/ 109 h 766"/>
                <a:gd name="T44" fmla="*/ 100 w 698"/>
                <a:gd name="T45" fmla="*/ 95 h 766"/>
                <a:gd name="T46" fmla="*/ 84 w 698"/>
                <a:gd name="T47" fmla="*/ 74 h 766"/>
                <a:gd name="T48" fmla="*/ 65 w 698"/>
                <a:gd name="T49" fmla="*/ 51 h 766"/>
                <a:gd name="T50" fmla="*/ 42 w 698"/>
                <a:gd name="T51" fmla="*/ 28 h 766"/>
                <a:gd name="T52" fmla="*/ 16 w 698"/>
                <a:gd name="T53" fmla="*/ 9 h 766"/>
                <a:gd name="T54" fmla="*/ 0 w 698"/>
                <a:gd name="T55"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766">
                  <a:moveTo>
                    <a:pt x="0" y="0"/>
                  </a:moveTo>
                  <a:lnTo>
                    <a:pt x="414" y="0"/>
                  </a:lnTo>
                  <a:lnTo>
                    <a:pt x="459" y="5"/>
                  </a:lnTo>
                  <a:lnTo>
                    <a:pt x="500" y="19"/>
                  </a:lnTo>
                  <a:lnTo>
                    <a:pt x="538" y="40"/>
                  </a:lnTo>
                  <a:lnTo>
                    <a:pt x="570" y="70"/>
                  </a:lnTo>
                  <a:lnTo>
                    <a:pt x="598" y="105"/>
                  </a:lnTo>
                  <a:lnTo>
                    <a:pt x="680" y="249"/>
                  </a:lnTo>
                  <a:lnTo>
                    <a:pt x="687" y="263"/>
                  </a:lnTo>
                  <a:lnTo>
                    <a:pt x="694" y="284"/>
                  </a:lnTo>
                  <a:lnTo>
                    <a:pt x="698" y="314"/>
                  </a:lnTo>
                  <a:lnTo>
                    <a:pt x="698" y="352"/>
                  </a:lnTo>
                  <a:lnTo>
                    <a:pt x="694" y="382"/>
                  </a:lnTo>
                  <a:lnTo>
                    <a:pt x="687" y="412"/>
                  </a:lnTo>
                  <a:lnTo>
                    <a:pt x="677" y="438"/>
                  </a:lnTo>
                  <a:lnTo>
                    <a:pt x="668" y="456"/>
                  </a:lnTo>
                  <a:lnTo>
                    <a:pt x="661" y="470"/>
                  </a:lnTo>
                  <a:lnTo>
                    <a:pt x="659" y="475"/>
                  </a:lnTo>
                  <a:lnTo>
                    <a:pt x="489" y="766"/>
                  </a:lnTo>
                  <a:lnTo>
                    <a:pt x="296" y="431"/>
                  </a:lnTo>
                  <a:lnTo>
                    <a:pt x="114" y="119"/>
                  </a:lnTo>
                  <a:lnTo>
                    <a:pt x="109" y="109"/>
                  </a:lnTo>
                  <a:lnTo>
                    <a:pt x="100" y="95"/>
                  </a:lnTo>
                  <a:lnTo>
                    <a:pt x="84" y="74"/>
                  </a:lnTo>
                  <a:lnTo>
                    <a:pt x="65" y="51"/>
                  </a:lnTo>
                  <a:lnTo>
                    <a:pt x="42" y="28"/>
                  </a:lnTo>
                  <a:lnTo>
                    <a:pt x="16" y="9"/>
                  </a:lnTo>
                  <a:lnTo>
                    <a:pt x="0"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2" name="Freeform 30">
              <a:extLst>
                <a:ext uri="{FF2B5EF4-FFF2-40B4-BE49-F238E27FC236}">
                  <a16:creationId xmlns="" xmlns:a16="http://schemas.microsoft.com/office/drawing/2014/main" id="{76004DB3-6855-114B-9865-B0F824C7070D}"/>
                </a:ext>
              </a:extLst>
            </p:cNvPr>
            <p:cNvSpPr>
              <a:spLocks/>
            </p:cNvSpPr>
            <p:nvPr userDrawn="1"/>
          </p:nvSpPr>
          <p:spPr bwMode="auto">
            <a:xfrm>
              <a:off x="4547867" y="4259584"/>
              <a:ext cx="1624018" cy="1786885"/>
            </a:xfrm>
            <a:custGeom>
              <a:avLst/>
              <a:gdLst>
                <a:gd name="T0" fmla="*/ 212 w 698"/>
                <a:gd name="T1" fmla="*/ 0 h 768"/>
                <a:gd name="T2" fmla="*/ 405 w 698"/>
                <a:gd name="T3" fmla="*/ 335 h 768"/>
                <a:gd name="T4" fmla="*/ 586 w 698"/>
                <a:gd name="T5" fmla="*/ 650 h 768"/>
                <a:gd name="T6" fmla="*/ 591 w 698"/>
                <a:gd name="T7" fmla="*/ 657 h 768"/>
                <a:gd name="T8" fmla="*/ 600 w 698"/>
                <a:gd name="T9" fmla="*/ 673 h 768"/>
                <a:gd name="T10" fmla="*/ 614 w 698"/>
                <a:gd name="T11" fmla="*/ 694 h 768"/>
                <a:gd name="T12" fmla="*/ 633 w 698"/>
                <a:gd name="T13" fmla="*/ 715 h 768"/>
                <a:gd name="T14" fmla="*/ 656 w 698"/>
                <a:gd name="T15" fmla="*/ 738 h 768"/>
                <a:gd name="T16" fmla="*/ 684 w 698"/>
                <a:gd name="T17" fmla="*/ 759 h 768"/>
                <a:gd name="T18" fmla="*/ 698 w 698"/>
                <a:gd name="T19" fmla="*/ 768 h 768"/>
                <a:gd name="T20" fmla="*/ 286 w 698"/>
                <a:gd name="T21" fmla="*/ 768 h 768"/>
                <a:gd name="T22" fmla="*/ 242 w 698"/>
                <a:gd name="T23" fmla="*/ 764 h 768"/>
                <a:gd name="T24" fmla="*/ 200 w 698"/>
                <a:gd name="T25" fmla="*/ 750 h 768"/>
                <a:gd name="T26" fmla="*/ 163 w 698"/>
                <a:gd name="T27" fmla="*/ 729 h 768"/>
                <a:gd name="T28" fmla="*/ 130 w 698"/>
                <a:gd name="T29" fmla="*/ 699 h 768"/>
                <a:gd name="T30" fmla="*/ 102 w 698"/>
                <a:gd name="T31" fmla="*/ 661 h 768"/>
                <a:gd name="T32" fmla="*/ 32 w 698"/>
                <a:gd name="T33" fmla="*/ 542 h 768"/>
                <a:gd name="T34" fmla="*/ 35 w 698"/>
                <a:gd name="T35" fmla="*/ 540 h 768"/>
                <a:gd name="T36" fmla="*/ 25 w 698"/>
                <a:gd name="T37" fmla="*/ 529 h 768"/>
                <a:gd name="T38" fmla="*/ 23 w 698"/>
                <a:gd name="T39" fmla="*/ 524 h 768"/>
                <a:gd name="T40" fmla="*/ 16 w 698"/>
                <a:gd name="T41" fmla="*/ 508 h 768"/>
                <a:gd name="T42" fmla="*/ 7 w 698"/>
                <a:gd name="T43" fmla="*/ 484 h 768"/>
                <a:gd name="T44" fmla="*/ 0 w 698"/>
                <a:gd name="T45" fmla="*/ 452 h 768"/>
                <a:gd name="T46" fmla="*/ 0 w 698"/>
                <a:gd name="T47" fmla="*/ 412 h 768"/>
                <a:gd name="T48" fmla="*/ 4 w 698"/>
                <a:gd name="T49" fmla="*/ 382 h 768"/>
                <a:gd name="T50" fmla="*/ 11 w 698"/>
                <a:gd name="T51" fmla="*/ 351 h 768"/>
                <a:gd name="T52" fmla="*/ 21 w 698"/>
                <a:gd name="T53" fmla="*/ 326 h 768"/>
                <a:gd name="T54" fmla="*/ 30 w 698"/>
                <a:gd name="T55" fmla="*/ 307 h 768"/>
                <a:gd name="T56" fmla="*/ 39 w 698"/>
                <a:gd name="T57" fmla="*/ 293 h 768"/>
                <a:gd name="T58" fmla="*/ 42 w 698"/>
                <a:gd name="T59" fmla="*/ 286 h 768"/>
                <a:gd name="T60" fmla="*/ 212 w 698"/>
                <a:gd name="T61"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8" h="768">
                  <a:moveTo>
                    <a:pt x="212" y="0"/>
                  </a:moveTo>
                  <a:lnTo>
                    <a:pt x="405" y="335"/>
                  </a:lnTo>
                  <a:lnTo>
                    <a:pt x="586" y="650"/>
                  </a:lnTo>
                  <a:lnTo>
                    <a:pt x="591" y="657"/>
                  </a:lnTo>
                  <a:lnTo>
                    <a:pt x="600" y="673"/>
                  </a:lnTo>
                  <a:lnTo>
                    <a:pt x="614" y="694"/>
                  </a:lnTo>
                  <a:lnTo>
                    <a:pt x="633" y="715"/>
                  </a:lnTo>
                  <a:lnTo>
                    <a:pt x="656" y="738"/>
                  </a:lnTo>
                  <a:lnTo>
                    <a:pt x="684" y="759"/>
                  </a:lnTo>
                  <a:lnTo>
                    <a:pt x="698" y="768"/>
                  </a:lnTo>
                  <a:lnTo>
                    <a:pt x="286" y="768"/>
                  </a:lnTo>
                  <a:lnTo>
                    <a:pt x="242" y="764"/>
                  </a:lnTo>
                  <a:lnTo>
                    <a:pt x="200" y="750"/>
                  </a:lnTo>
                  <a:lnTo>
                    <a:pt x="163" y="729"/>
                  </a:lnTo>
                  <a:lnTo>
                    <a:pt x="130" y="699"/>
                  </a:lnTo>
                  <a:lnTo>
                    <a:pt x="102" y="661"/>
                  </a:lnTo>
                  <a:lnTo>
                    <a:pt x="32" y="542"/>
                  </a:lnTo>
                  <a:lnTo>
                    <a:pt x="35" y="540"/>
                  </a:lnTo>
                  <a:lnTo>
                    <a:pt x="25" y="529"/>
                  </a:lnTo>
                  <a:lnTo>
                    <a:pt x="23" y="524"/>
                  </a:lnTo>
                  <a:lnTo>
                    <a:pt x="16" y="508"/>
                  </a:lnTo>
                  <a:lnTo>
                    <a:pt x="7" y="484"/>
                  </a:lnTo>
                  <a:lnTo>
                    <a:pt x="0" y="452"/>
                  </a:lnTo>
                  <a:lnTo>
                    <a:pt x="0" y="412"/>
                  </a:lnTo>
                  <a:lnTo>
                    <a:pt x="4" y="382"/>
                  </a:lnTo>
                  <a:lnTo>
                    <a:pt x="11" y="351"/>
                  </a:lnTo>
                  <a:lnTo>
                    <a:pt x="21" y="326"/>
                  </a:lnTo>
                  <a:lnTo>
                    <a:pt x="30" y="307"/>
                  </a:lnTo>
                  <a:lnTo>
                    <a:pt x="39" y="293"/>
                  </a:lnTo>
                  <a:lnTo>
                    <a:pt x="42" y="286"/>
                  </a:lnTo>
                  <a:lnTo>
                    <a:pt x="21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3" name="Freeform 31">
              <a:extLst>
                <a:ext uri="{FF2B5EF4-FFF2-40B4-BE49-F238E27FC236}">
                  <a16:creationId xmlns="" xmlns:a16="http://schemas.microsoft.com/office/drawing/2014/main" id="{BAAC7F1D-9681-2749-88A7-C9424805A694}"/>
                </a:ext>
              </a:extLst>
            </p:cNvPr>
            <p:cNvSpPr>
              <a:spLocks/>
            </p:cNvSpPr>
            <p:nvPr userDrawn="1"/>
          </p:nvSpPr>
          <p:spPr bwMode="auto">
            <a:xfrm>
              <a:off x="6539499" y="3114861"/>
              <a:ext cx="1521644" cy="1875298"/>
            </a:xfrm>
            <a:custGeom>
              <a:avLst/>
              <a:gdLst>
                <a:gd name="T0" fmla="*/ 422 w 654"/>
                <a:gd name="T1" fmla="*/ 0 h 806"/>
                <a:gd name="T2" fmla="*/ 629 w 654"/>
                <a:gd name="T3" fmla="*/ 357 h 806"/>
                <a:gd name="T4" fmla="*/ 645 w 654"/>
                <a:gd name="T5" fmla="*/ 396 h 806"/>
                <a:gd name="T6" fmla="*/ 654 w 654"/>
                <a:gd name="T7" fmla="*/ 441 h 806"/>
                <a:gd name="T8" fmla="*/ 654 w 654"/>
                <a:gd name="T9" fmla="*/ 485 h 806"/>
                <a:gd name="T10" fmla="*/ 645 w 654"/>
                <a:gd name="T11" fmla="*/ 527 h 806"/>
                <a:gd name="T12" fmla="*/ 629 w 654"/>
                <a:gd name="T13" fmla="*/ 569 h 806"/>
                <a:gd name="T14" fmla="*/ 547 w 654"/>
                <a:gd name="T15" fmla="*/ 708 h 806"/>
                <a:gd name="T16" fmla="*/ 536 w 654"/>
                <a:gd name="T17" fmla="*/ 722 h 806"/>
                <a:gd name="T18" fmla="*/ 519 w 654"/>
                <a:gd name="T19" fmla="*/ 741 h 806"/>
                <a:gd name="T20" fmla="*/ 498 w 654"/>
                <a:gd name="T21" fmla="*/ 760 h 806"/>
                <a:gd name="T22" fmla="*/ 468 w 654"/>
                <a:gd name="T23" fmla="*/ 778 h 806"/>
                <a:gd name="T24" fmla="*/ 435 w 654"/>
                <a:gd name="T25" fmla="*/ 790 h 806"/>
                <a:gd name="T26" fmla="*/ 405 w 654"/>
                <a:gd name="T27" fmla="*/ 799 h 806"/>
                <a:gd name="T28" fmla="*/ 377 w 654"/>
                <a:gd name="T29" fmla="*/ 804 h 806"/>
                <a:gd name="T30" fmla="*/ 354 w 654"/>
                <a:gd name="T31" fmla="*/ 804 h 806"/>
                <a:gd name="T32" fmla="*/ 342 w 654"/>
                <a:gd name="T33" fmla="*/ 806 h 806"/>
                <a:gd name="T34" fmla="*/ 340 w 654"/>
                <a:gd name="T35" fmla="*/ 806 h 806"/>
                <a:gd name="T36" fmla="*/ 338 w 654"/>
                <a:gd name="T37" fmla="*/ 806 h 806"/>
                <a:gd name="T38" fmla="*/ 0 w 654"/>
                <a:gd name="T39" fmla="*/ 804 h 806"/>
                <a:gd name="T40" fmla="*/ 196 w 654"/>
                <a:gd name="T41" fmla="*/ 469 h 806"/>
                <a:gd name="T42" fmla="*/ 377 w 654"/>
                <a:gd name="T43" fmla="*/ 156 h 806"/>
                <a:gd name="T44" fmla="*/ 382 w 654"/>
                <a:gd name="T45" fmla="*/ 149 h 806"/>
                <a:gd name="T46" fmla="*/ 389 w 654"/>
                <a:gd name="T47" fmla="*/ 135 h 806"/>
                <a:gd name="T48" fmla="*/ 398 w 654"/>
                <a:gd name="T49" fmla="*/ 112 h 806"/>
                <a:gd name="T50" fmla="*/ 410 w 654"/>
                <a:gd name="T51" fmla="*/ 84 h 806"/>
                <a:gd name="T52" fmla="*/ 417 w 654"/>
                <a:gd name="T53" fmla="*/ 52 h 806"/>
                <a:gd name="T54" fmla="*/ 422 w 654"/>
                <a:gd name="T55" fmla="*/ 19 h 806"/>
                <a:gd name="T56" fmla="*/ 422 w 654"/>
                <a:gd name="T5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6">
                  <a:moveTo>
                    <a:pt x="422" y="0"/>
                  </a:moveTo>
                  <a:lnTo>
                    <a:pt x="629" y="357"/>
                  </a:lnTo>
                  <a:lnTo>
                    <a:pt x="645" y="396"/>
                  </a:lnTo>
                  <a:lnTo>
                    <a:pt x="654" y="441"/>
                  </a:lnTo>
                  <a:lnTo>
                    <a:pt x="654" y="485"/>
                  </a:lnTo>
                  <a:lnTo>
                    <a:pt x="645" y="527"/>
                  </a:lnTo>
                  <a:lnTo>
                    <a:pt x="629" y="569"/>
                  </a:lnTo>
                  <a:lnTo>
                    <a:pt x="547" y="708"/>
                  </a:lnTo>
                  <a:lnTo>
                    <a:pt x="536" y="722"/>
                  </a:lnTo>
                  <a:lnTo>
                    <a:pt x="519" y="741"/>
                  </a:lnTo>
                  <a:lnTo>
                    <a:pt x="498" y="760"/>
                  </a:lnTo>
                  <a:lnTo>
                    <a:pt x="468" y="778"/>
                  </a:lnTo>
                  <a:lnTo>
                    <a:pt x="435" y="790"/>
                  </a:lnTo>
                  <a:lnTo>
                    <a:pt x="405" y="799"/>
                  </a:lnTo>
                  <a:lnTo>
                    <a:pt x="377" y="804"/>
                  </a:lnTo>
                  <a:lnTo>
                    <a:pt x="354" y="804"/>
                  </a:lnTo>
                  <a:lnTo>
                    <a:pt x="342" y="806"/>
                  </a:lnTo>
                  <a:lnTo>
                    <a:pt x="340" y="806"/>
                  </a:lnTo>
                  <a:lnTo>
                    <a:pt x="338" y="806"/>
                  </a:lnTo>
                  <a:lnTo>
                    <a:pt x="0" y="804"/>
                  </a:lnTo>
                  <a:lnTo>
                    <a:pt x="196" y="469"/>
                  </a:lnTo>
                  <a:lnTo>
                    <a:pt x="377" y="156"/>
                  </a:lnTo>
                  <a:lnTo>
                    <a:pt x="382" y="149"/>
                  </a:lnTo>
                  <a:lnTo>
                    <a:pt x="389" y="135"/>
                  </a:lnTo>
                  <a:lnTo>
                    <a:pt x="398" y="112"/>
                  </a:lnTo>
                  <a:lnTo>
                    <a:pt x="410" y="84"/>
                  </a:lnTo>
                  <a:lnTo>
                    <a:pt x="417" y="52"/>
                  </a:lnTo>
                  <a:lnTo>
                    <a:pt x="422" y="19"/>
                  </a:lnTo>
                  <a:lnTo>
                    <a:pt x="422"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4" name="Freeform 32">
              <a:extLst>
                <a:ext uri="{FF2B5EF4-FFF2-40B4-BE49-F238E27FC236}">
                  <a16:creationId xmlns="" xmlns:a16="http://schemas.microsoft.com/office/drawing/2014/main" id="{AA4CF17D-2DE2-7E4D-A5EE-B2F8C10F54D5}"/>
                </a:ext>
              </a:extLst>
            </p:cNvPr>
            <p:cNvSpPr>
              <a:spLocks/>
            </p:cNvSpPr>
            <p:nvPr userDrawn="1"/>
          </p:nvSpPr>
          <p:spPr bwMode="auto">
            <a:xfrm>
              <a:off x="4308219" y="2335426"/>
              <a:ext cx="2112619" cy="1077250"/>
            </a:xfrm>
            <a:custGeom>
              <a:avLst/>
              <a:gdLst>
                <a:gd name="T0" fmla="*/ 389 w 908"/>
                <a:gd name="T1" fmla="*/ 0 h 463"/>
                <a:gd name="T2" fmla="*/ 545 w 908"/>
                <a:gd name="T3" fmla="*/ 0 h 463"/>
                <a:gd name="T4" fmla="*/ 573 w 908"/>
                <a:gd name="T5" fmla="*/ 2 h 463"/>
                <a:gd name="T6" fmla="*/ 610 w 908"/>
                <a:gd name="T7" fmla="*/ 12 h 463"/>
                <a:gd name="T8" fmla="*/ 650 w 908"/>
                <a:gd name="T9" fmla="*/ 35 h 463"/>
                <a:gd name="T10" fmla="*/ 675 w 908"/>
                <a:gd name="T11" fmla="*/ 54 h 463"/>
                <a:gd name="T12" fmla="*/ 696 w 908"/>
                <a:gd name="T13" fmla="*/ 74 h 463"/>
                <a:gd name="T14" fmla="*/ 715 w 908"/>
                <a:gd name="T15" fmla="*/ 95 h 463"/>
                <a:gd name="T16" fmla="*/ 727 w 908"/>
                <a:gd name="T17" fmla="*/ 114 h 463"/>
                <a:gd name="T18" fmla="*/ 736 w 908"/>
                <a:gd name="T19" fmla="*/ 128 h 463"/>
                <a:gd name="T20" fmla="*/ 738 w 908"/>
                <a:gd name="T21" fmla="*/ 133 h 463"/>
                <a:gd name="T22" fmla="*/ 908 w 908"/>
                <a:gd name="T23" fmla="*/ 424 h 463"/>
                <a:gd name="T24" fmla="*/ 159 w 908"/>
                <a:gd name="T25" fmla="*/ 424 h 463"/>
                <a:gd name="T26" fmla="*/ 156 w 908"/>
                <a:gd name="T27" fmla="*/ 424 h 463"/>
                <a:gd name="T28" fmla="*/ 154 w 908"/>
                <a:gd name="T29" fmla="*/ 424 h 463"/>
                <a:gd name="T30" fmla="*/ 133 w 908"/>
                <a:gd name="T31" fmla="*/ 424 h 463"/>
                <a:gd name="T32" fmla="*/ 98 w 908"/>
                <a:gd name="T33" fmla="*/ 429 h 463"/>
                <a:gd name="T34" fmla="*/ 56 w 908"/>
                <a:gd name="T35" fmla="*/ 438 h 463"/>
                <a:gd name="T36" fmla="*/ 14 w 908"/>
                <a:gd name="T37" fmla="*/ 454 h 463"/>
                <a:gd name="T38" fmla="*/ 0 w 908"/>
                <a:gd name="T39" fmla="*/ 463 h 463"/>
                <a:gd name="T40" fmla="*/ 205 w 908"/>
                <a:gd name="T41" fmla="*/ 105 h 463"/>
                <a:gd name="T42" fmla="*/ 233 w 908"/>
                <a:gd name="T43" fmla="*/ 70 h 463"/>
                <a:gd name="T44" fmla="*/ 266 w 908"/>
                <a:gd name="T45" fmla="*/ 40 h 463"/>
                <a:gd name="T46" fmla="*/ 303 w 908"/>
                <a:gd name="T47" fmla="*/ 19 h 463"/>
                <a:gd name="T48" fmla="*/ 345 w 908"/>
                <a:gd name="T49" fmla="*/ 5 h 463"/>
                <a:gd name="T50" fmla="*/ 389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389" y="0"/>
                  </a:moveTo>
                  <a:lnTo>
                    <a:pt x="545" y="0"/>
                  </a:lnTo>
                  <a:lnTo>
                    <a:pt x="573" y="2"/>
                  </a:lnTo>
                  <a:lnTo>
                    <a:pt x="610" y="12"/>
                  </a:lnTo>
                  <a:lnTo>
                    <a:pt x="650" y="35"/>
                  </a:lnTo>
                  <a:lnTo>
                    <a:pt x="675" y="54"/>
                  </a:lnTo>
                  <a:lnTo>
                    <a:pt x="696" y="74"/>
                  </a:lnTo>
                  <a:lnTo>
                    <a:pt x="715" y="95"/>
                  </a:lnTo>
                  <a:lnTo>
                    <a:pt x="727" y="114"/>
                  </a:lnTo>
                  <a:lnTo>
                    <a:pt x="736" y="128"/>
                  </a:lnTo>
                  <a:lnTo>
                    <a:pt x="738" y="133"/>
                  </a:lnTo>
                  <a:lnTo>
                    <a:pt x="908" y="424"/>
                  </a:lnTo>
                  <a:lnTo>
                    <a:pt x="159" y="424"/>
                  </a:lnTo>
                  <a:lnTo>
                    <a:pt x="156" y="424"/>
                  </a:lnTo>
                  <a:lnTo>
                    <a:pt x="154" y="424"/>
                  </a:lnTo>
                  <a:lnTo>
                    <a:pt x="133" y="424"/>
                  </a:lnTo>
                  <a:lnTo>
                    <a:pt x="98" y="429"/>
                  </a:lnTo>
                  <a:lnTo>
                    <a:pt x="56" y="438"/>
                  </a:lnTo>
                  <a:lnTo>
                    <a:pt x="14" y="454"/>
                  </a:lnTo>
                  <a:lnTo>
                    <a:pt x="0" y="463"/>
                  </a:lnTo>
                  <a:lnTo>
                    <a:pt x="205" y="105"/>
                  </a:lnTo>
                  <a:lnTo>
                    <a:pt x="233" y="70"/>
                  </a:lnTo>
                  <a:lnTo>
                    <a:pt x="266" y="40"/>
                  </a:lnTo>
                  <a:lnTo>
                    <a:pt x="303" y="19"/>
                  </a:lnTo>
                  <a:lnTo>
                    <a:pt x="345" y="5"/>
                  </a:lnTo>
                  <a:lnTo>
                    <a:pt x="389" y="0"/>
                  </a:lnTo>
                  <a:close/>
                </a:path>
              </a:pathLst>
            </a:custGeom>
            <a:gradFill>
              <a:gsLst>
                <a:gs pos="0">
                  <a:schemeClr val="accent1"/>
                </a:gs>
                <a:gs pos="100000">
                  <a:schemeClr val="accent2"/>
                </a:gs>
              </a:gsLst>
              <a:lin ang="18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5" name="Freeform 33">
              <a:extLst>
                <a:ext uri="{FF2B5EF4-FFF2-40B4-BE49-F238E27FC236}">
                  <a16:creationId xmlns="" xmlns:a16="http://schemas.microsoft.com/office/drawing/2014/main" id="{87B442E3-4C59-B043-BE5A-C5E607FD9EC3}"/>
                </a:ext>
              </a:extLst>
            </p:cNvPr>
            <p:cNvSpPr>
              <a:spLocks/>
            </p:cNvSpPr>
            <p:nvPr userDrawn="1"/>
          </p:nvSpPr>
          <p:spPr bwMode="auto">
            <a:xfrm>
              <a:off x="5580910" y="4969220"/>
              <a:ext cx="2112619" cy="1077250"/>
            </a:xfrm>
            <a:custGeom>
              <a:avLst/>
              <a:gdLst>
                <a:gd name="T0" fmla="*/ 908 w 908"/>
                <a:gd name="T1" fmla="*/ 0 h 463"/>
                <a:gd name="T2" fmla="*/ 703 w 908"/>
                <a:gd name="T3" fmla="*/ 356 h 463"/>
                <a:gd name="T4" fmla="*/ 675 w 908"/>
                <a:gd name="T5" fmla="*/ 394 h 463"/>
                <a:gd name="T6" fmla="*/ 643 w 908"/>
                <a:gd name="T7" fmla="*/ 424 h 463"/>
                <a:gd name="T8" fmla="*/ 605 w 908"/>
                <a:gd name="T9" fmla="*/ 445 h 463"/>
                <a:gd name="T10" fmla="*/ 564 w 908"/>
                <a:gd name="T11" fmla="*/ 459 h 463"/>
                <a:gd name="T12" fmla="*/ 519 w 908"/>
                <a:gd name="T13" fmla="*/ 463 h 463"/>
                <a:gd name="T14" fmla="*/ 356 w 908"/>
                <a:gd name="T15" fmla="*/ 463 h 463"/>
                <a:gd name="T16" fmla="*/ 331 w 908"/>
                <a:gd name="T17" fmla="*/ 461 h 463"/>
                <a:gd name="T18" fmla="*/ 296 w 908"/>
                <a:gd name="T19" fmla="*/ 449 h 463"/>
                <a:gd name="T20" fmla="*/ 256 w 908"/>
                <a:gd name="T21" fmla="*/ 428 h 463"/>
                <a:gd name="T22" fmla="*/ 233 w 908"/>
                <a:gd name="T23" fmla="*/ 410 h 463"/>
                <a:gd name="T24" fmla="*/ 210 w 908"/>
                <a:gd name="T25" fmla="*/ 389 h 463"/>
                <a:gd name="T26" fmla="*/ 194 w 908"/>
                <a:gd name="T27" fmla="*/ 368 h 463"/>
                <a:gd name="T28" fmla="*/ 180 w 908"/>
                <a:gd name="T29" fmla="*/ 349 h 463"/>
                <a:gd name="T30" fmla="*/ 173 w 908"/>
                <a:gd name="T31" fmla="*/ 335 h 463"/>
                <a:gd name="T32" fmla="*/ 168 w 908"/>
                <a:gd name="T33" fmla="*/ 331 h 463"/>
                <a:gd name="T34" fmla="*/ 0 w 908"/>
                <a:gd name="T35" fmla="*/ 40 h 463"/>
                <a:gd name="T36" fmla="*/ 750 w 908"/>
                <a:gd name="T37" fmla="*/ 40 h 463"/>
                <a:gd name="T38" fmla="*/ 752 w 908"/>
                <a:gd name="T39" fmla="*/ 40 h 463"/>
                <a:gd name="T40" fmla="*/ 754 w 908"/>
                <a:gd name="T41" fmla="*/ 40 h 463"/>
                <a:gd name="T42" fmla="*/ 775 w 908"/>
                <a:gd name="T43" fmla="*/ 37 h 463"/>
                <a:gd name="T44" fmla="*/ 810 w 908"/>
                <a:gd name="T45" fmla="*/ 35 h 463"/>
                <a:gd name="T46" fmla="*/ 852 w 908"/>
                <a:gd name="T47" fmla="*/ 26 h 463"/>
                <a:gd name="T48" fmla="*/ 894 w 908"/>
                <a:gd name="T49" fmla="*/ 9 h 463"/>
                <a:gd name="T50" fmla="*/ 908 w 908"/>
                <a:gd name="T5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8" h="463">
                  <a:moveTo>
                    <a:pt x="908" y="0"/>
                  </a:moveTo>
                  <a:lnTo>
                    <a:pt x="703" y="356"/>
                  </a:lnTo>
                  <a:lnTo>
                    <a:pt x="675" y="394"/>
                  </a:lnTo>
                  <a:lnTo>
                    <a:pt x="643" y="424"/>
                  </a:lnTo>
                  <a:lnTo>
                    <a:pt x="605" y="445"/>
                  </a:lnTo>
                  <a:lnTo>
                    <a:pt x="564" y="459"/>
                  </a:lnTo>
                  <a:lnTo>
                    <a:pt x="519" y="463"/>
                  </a:lnTo>
                  <a:lnTo>
                    <a:pt x="356" y="463"/>
                  </a:lnTo>
                  <a:lnTo>
                    <a:pt x="331" y="461"/>
                  </a:lnTo>
                  <a:lnTo>
                    <a:pt x="296" y="449"/>
                  </a:lnTo>
                  <a:lnTo>
                    <a:pt x="256" y="428"/>
                  </a:lnTo>
                  <a:lnTo>
                    <a:pt x="233" y="410"/>
                  </a:lnTo>
                  <a:lnTo>
                    <a:pt x="210" y="389"/>
                  </a:lnTo>
                  <a:lnTo>
                    <a:pt x="194" y="368"/>
                  </a:lnTo>
                  <a:lnTo>
                    <a:pt x="180" y="349"/>
                  </a:lnTo>
                  <a:lnTo>
                    <a:pt x="173" y="335"/>
                  </a:lnTo>
                  <a:lnTo>
                    <a:pt x="168" y="331"/>
                  </a:lnTo>
                  <a:lnTo>
                    <a:pt x="0" y="40"/>
                  </a:lnTo>
                  <a:lnTo>
                    <a:pt x="750" y="40"/>
                  </a:lnTo>
                  <a:lnTo>
                    <a:pt x="752" y="40"/>
                  </a:lnTo>
                  <a:lnTo>
                    <a:pt x="754" y="40"/>
                  </a:lnTo>
                  <a:lnTo>
                    <a:pt x="775" y="37"/>
                  </a:lnTo>
                  <a:lnTo>
                    <a:pt x="810" y="35"/>
                  </a:lnTo>
                  <a:lnTo>
                    <a:pt x="852" y="26"/>
                  </a:lnTo>
                  <a:lnTo>
                    <a:pt x="894" y="9"/>
                  </a:lnTo>
                  <a:lnTo>
                    <a:pt x="908"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sp>
          <p:nvSpPr>
            <p:cNvPr id="26" name="Freeform 34">
              <a:extLst>
                <a:ext uri="{FF2B5EF4-FFF2-40B4-BE49-F238E27FC236}">
                  <a16:creationId xmlns="" xmlns:a16="http://schemas.microsoft.com/office/drawing/2014/main" id="{D6758EE4-004F-1B4F-9D31-6507FF07C6F1}"/>
                </a:ext>
              </a:extLst>
            </p:cNvPr>
            <p:cNvSpPr>
              <a:spLocks/>
            </p:cNvSpPr>
            <p:nvPr userDrawn="1"/>
          </p:nvSpPr>
          <p:spPr bwMode="auto">
            <a:xfrm>
              <a:off x="3935951" y="3391735"/>
              <a:ext cx="1521644" cy="1863666"/>
            </a:xfrm>
            <a:custGeom>
              <a:avLst/>
              <a:gdLst>
                <a:gd name="T0" fmla="*/ 314 w 654"/>
                <a:gd name="T1" fmla="*/ 0 h 801"/>
                <a:gd name="T2" fmla="*/ 316 w 654"/>
                <a:gd name="T3" fmla="*/ 0 h 801"/>
                <a:gd name="T4" fmla="*/ 319 w 654"/>
                <a:gd name="T5" fmla="*/ 0 h 801"/>
                <a:gd name="T6" fmla="*/ 654 w 654"/>
                <a:gd name="T7" fmla="*/ 0 h 801"/>
                <a:gd name="T8" fmla="*/ 461 w 654"/>
                <a:gd name="T9" fmla="*/ 336 h 801"/>
                <a:gd name="T10" fmla="*/ 279 w 654"/>
                <a:gd name="T11" fmla="*/ 645 h 801"/>
                <a:gd name="T12" fmla="*/ 274 w 654"/>
                <a:gd name="T13" fmla="*/ 652 h 801"/>
                <a:gd name="T14" fmla="*/ 265 w 654"/>
                <a:gd name="T15" fmla="*/ 666 h 801"/>
                <a:gd name="T16" fmla="*/ 256 w 654"/>
                <a:gd name="T17" fmla="*/ 690 h 801"/>
                <a:gd name="T18" fmla="*/ 244 w 654"/>
                <a:gd name="T19" fmla="*/ 718 h 801"/>
                <a:gd name="T20" fmla="*/ 237 w 654"/>
                <a:gd name="T21" fmla="*/ 750 h 801"/>
                <a:gd name="T22" fmla="*/ 233 w 654"/>
                <a:gd name="T23" fmla="*/ 783 h 801"/>
                <a:gd name="T24" fmla="*/ 233 w 654"/>
                <a:gd name="T25" fmla="*/ 801 h 801"/>
                <a:gd name="T26" fmla="*/ 28 w 654"/>
                <a:gd name="T27" fmla="*/ 450 h 801"/>
                <a:gd name="T28" fmla="*/ 9 w 654"/>
                <a:gd name="T29" fmla="*/ 408 h 801"/>
                <a:gd name="T30" fmla="*/ 0 w 654"/>
                <a:gd name="T31" fmla="*/ 366 h 801"/>
                <a:gd name="T32" fmla="*/ 0 w 654"/>
                <a:gd name="T33" fmla="*/ 322 h 801"/>
                <a:gd name="T34" fmla="*/ 9 w 654"/>
                <a:gd name="T35" fmla="*/ 277 h 801"/>
                <a:gd name="T36" fmla="*/ 28 w 654"/>
                <a:gd name="T37" fmla="*/ 238 h 801"/>
                <a:gd name="T38" fmla="*/ 107 w 654"/>
                <a:gd name="T39" fmla="*/ 100 h 801"/>
                <a:gd name="T40" fmla="*/ 119 w 654"/>
                <a:gd name="T41" fmla="*/ 84 h 801"/>
                <a:gd name="T42" fmla="*/ 135 w 654"/>
                <a:gd name="T43" fmla="*/ 65 h 801"/>
                <a:gd name="T44" fmla="*/ 158 w 654"/>
                <a:gd name="T45" fmla="*/ 47 h 801"/>
                <a:gd name="T46" fmla="*/ 188 w 654"/>
                <a:gd name="T47" fmla="*/ 28 h 801"/>
                <a:gd name="T48" fmla="*/ 221 w 654"/>
                <a:gd name="T49" fmla="*/ 14 h 801"/>
                <a:gd name="T50" fmla="*/ 251 w 654"/>
                <a:gd name="T51" fmla="*/ 7 h 801"/>
                <a:gd name="T52" fmla="*/ 279 w 654"/>
                <a:gd name="T53" fmla="*/ 2 h 801"/>
                <a:gd name="T54" fmla="*/ 302 w 654"/>
                <a:gd name="T55" fmla="*/ 0 h 801"/>
                <a:gd name="T56" fmla="*/ 314 w 654"/>
                <a:gd name="T5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4" h="801">
                  <a:moveTo>
                    <a:pt x="314" y="0"/>
                  </a:moveTo>
                  <a:lnTo>
                    <a:pt x="316" y="0"/>
                  </a:lnTo>
                  <a:lnTo>
                    <a:pt x="319" y="0"/>
                  </a:lnTo>
                  <a:lnTo>
                    <a:pt x="654" y="0"/>
                  </a:lnTo>
                  <a:lnTo>
                    <a:pt x="461" y="336"/>
                  </a:lnTo>
                  <a:lnTo>
                    <a:pt x="279" y="645"/>
                  </a:lnTo>
                  <a:lnTo>
                    <a:pt x="274" y="652"/>
                  </a:lnTo>
                  <a:lnTo>
                    <a:pt x="265" y="666"/>
                  </a:lnTo>
                  <a:lnTo>
                    <a:pt x="256" y="690"/>
                  </a:lnTo>
                  <a:lnTo>
                    <a:pt x="244" y="718"/>
                  </a:lnTo>
                  <a:lnTo>
                    <a:pt x="237" y="750"/>
                  </a:lnTo>
                  <a:lnTo>
                    <a:pt x="233" y="783"/>
                  </a:lnTo>
                  <a:lnTo>
                    <a:pt x="233" y="801"/>
                  </a:lnTo>
                  <a:lnTo>
                    <a:pt x="28" y="450"/>
                  </a:lnTo>
                  <a:lnTo>
                    <a:pt x="9" y="408"/>
                  </a:lnTo>
                  <a:lnTo>
                    <a:pt x="0" y="366"/>
                  </a:lnTo>
                  <a:lnTo>
                    <a:pt x="0" y="322"/>
                  </a:lnTo>
                  <a:lnTo>
                    <a:pt x="9" y="277"/>
                  </a:lnTo>
                  <a:lnTo>
                    <a:pt x="28" y="238"/>
                  </a:lnTo>
                  <a:lnTo>
                    <a:pt x="107" y="100"/>
                  </a:lnTo>
                  <a:lnTo>
                    <a:pt x="119" y="84"/>
                  </a:lnTo>
                  <a:lnTo>
                    <a:pt x="135" y="65"/>
                  </a:lnTo>
                  <a:lnTo>
                    <a:pt x="158" y="47"/>
                  </a:lnTo>
                  <a:lnTo>
                    <a:pt x="188" y="28"/>
                  </a:lnTo>
                  <a:lnTo>
                    <a:pt x="221" y="14"/>
                  </a:lnTo>
                  <a:lnTo>
                    <a:pt x="251" y="7"/>
                  </a:lnTo>
                  <a:lnTo>
                    <a:pt x="279" y="2"/>
                  </a:lnTo>
                  <a:lnTo>
                    <a:pt x="302" y="0"/>
                  </a:lnTo>
                  <a:lnTo>
                    <a:pt x="314" y="0"/>
                  </a:lnTo>
                  <a:close/>
                </a:path>
              </a:pathLst>
            </a:custGeom>
            <a:solidFill>
              <a:schemeClr val="tx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itchFamily="2" charset="0"/>
                <a:ea typeface="Roboto" pitchFamily="2" charset="0"/>
              </a:endParaRPr>
            </a:p>
          </p:txBody>
        </p:sp>
      </p:grpSp>
      <p:sp>
        <p:nvSpPr>
          <p:cNvPr id="27" name="AutoShape 1">
            <a:extLst>
              <a:ext uri="{FF2B5EF4-FFF2-40B4-BE49-F238E27FC236}">
                <a16:creationId xmlns="" xmlns:a16="http://schemas.microsoft.com/office/drawing/2014/main" id="{7525748F-FA43-994D-B340-DFCA8D8BA896}"/>
              </a:ext>
            </a:extLst>
          </p:cNvPr>
          <p:cNvSpPr>
            <a:spLocks/>
          </p:cNvSpPr>
          <p:nvPr userDrawn="1"/>
        </p:nvSpPr>
        <p:spPr bwMode="auto">
          <a:xfrm rot="4672002">
            <a:off x="3568182" y="2311272"/>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8" name="AutoShape 1">
            <a:extLst>
              <a:ext uri="{FF2B5EF4-FFF2-40B4-BE49-F238E27FC236}">
                <a16:creationId xmlns="" xmlns:a16="http://schemas.microsoft.com/office/drawing/2014/main" id="{B8E45CFE-C30B-4D40-9E20-CDF001F799A3}"/>
              </a:ext>
            </a:extLst>
          </p:cNvPr>
          <p:cNvSpPr>
            <a:spLocks/>
          </p:cNvSpPr>
          <p:nvPr userDrawn="1"/>
        </p:nvSpPr>
        <p:spPr bwMode="auto">
          <a:xfrm rot="6300000">
            <a:off x="3572692" y="2337249"/>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29" name="AutoShape 1">
            <a:extLst>
              <a:ext uri="{FF2B5EF4-FFF2-40B4-BE49-F238E27FC236}">
                <a16:creationId xmlns="" xmlns:a16="http://schemas.microsoft.com/office/drawing/2014/main" id="{DDB0F851-868F-BC40-8F9E-0D1134DB4152}"/>
              </a:ext>
            </a:extLst>
          </p:cNvPr>
          <p:cNvSpPr>
            <a:spLocks/>
          </p:cNvSpPr>
          <p:nvPr userDrawn="1"/>
        </p:nvSpPr>
        <p:spPr bwMode="auto">
          <a:xfrm rot="4672002">
            <a:off x="3237362" y="3587248"/>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0" name="AutoShape 1">
            <a:extLst>
              <a:ext uri="{FF2B5EF4-FFF2-40B4-BE49-F238E27FC236}">
                <a16:creationId xmlns="" xmlns:a16="http://schemas.microsoft.com/office/drawing/2014/main" id="{6E98F8A0-F512-C94A-B0FB-8B1D2AB08437}"/>
              </a:ext>
            </a:extLst>
          </p:cNvPr>
          <p:cNvSpPr>
            <a:spLocks/>
          </p:cNvSpPr>
          <p:nvPr userDrawn="1"/>
        </p:nvSpPr>
        <p:spPr bwMode="auto">
          <a:xfrm rot="6300000">
            <a:off x="3246860" y="3613225"/>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1" name="AutoShape 1">
            <a:extLst>
              <a:ext uri="{FF2B5EF4-FFF2-40B4-BE49-F238E27FC236}">
                <a16:creationId xmlns="" xmlns:a16="http://schemas.microsoft.com/office/drawing/2014/main" id="{E429DD3D-E24F-7C4A-B6E6-B1B74E7BB904}"/>
              </a:ext>
            </a:extLst>
          </p:cNvPr>
          <p:cNvSpPr>
            <a:spLocks/>
          </p:cNvSpPr>
          <p:nvPr userDrawn="1"/>
        </p:nvSpPr>
        <p:spPr bwMode="auto">
          <a:xfrm rot="4672002">
            <a:off x="3578741" y="483383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2" name="AutoShape 1">
            <a:extLst>
              <a:ext uri="{FF2B5EF4-FFF2-40B4-BE49-F238E27FC236}">
                <a16:creationId xmlns="" xmlns:a16="http://schemas.microsoft.com/office/drawing/2014/main" id="{126E2726-EA04-204F-BC33-798C0F4E7811}"/>
              </a:ext>
            </a:extLst>
          </p:cNvPr>
          <p:cNvSpPr>
            <a:spLocks/>
          </p:cNvSpPr>
          <p:nvPr userDrawn="1"/>
        </p:nvSpPr>
        <p:spPr bwMode="auto">
          <a:xfrm rot="6300000">
            <a:off x="3583251" y="485980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33" name="AutoShape 1">
            <a:extLst>
              <a:ext uri="{FF2B5EF4-FFF2-40B4-BE49-F238E27FC236}">
                <a16:creationId xmlns="" xmlns:a16="http://schemas.microsoft.com/office/drawing/2014/main" id="{8DF397EC-668D-7545-9D76-159D646B7B1E}"/>
              </a:ext>
            </a:extLst>
          </p:cNvPr>
          <p:cNvSpPr>
            <a:spLocks/>
          </p:cNvSpPr>
          <p:nvPr userDrawn="1"/>
        </p:nvSpPr>
        <p:spPr bwMode="auto">
          <a:xfrm rot="4672002">
            <a:off x="7549752" y="2272833"/>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6" name="AutoShape 1">
            <a:extLst>
              <a:ext uri="{FF2B5EF4-FFF2-40B4-BE49-F238E27FC236}">
                <a16:creationId xmlns="" xmlns:a16="http://schemas.microsoft.com/office/drawing/2014/main" id="{12B7D134-725E-FA43-A6CC-3D1DEB7CA026}"/>
              </a:ext>
            </a:extLst>
          </p:cNvPr>
          <p:cNvSpPr>
            <a:spLocks/>
          </p:cNvSpPr>
          <p:nvPr userDrawn="1"/>
        </p:nvSpPr>
        <p:spPr bwMode="auto">
          <a:xfrm rot="6300000">
            <a:off x="7554262" y="2298810"/>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7" name="AutoShape 1">
            <a:extLst>
              <a:ext uri="{FF2B5EF4-FFF2-40B4-BE49-F238E27FC236}">
                <a16:creationId xmlns="" xmlns:a16="http://schemas.microsoft.com/office/drawing/2014/main" id="{AA35954C-8F59-6B4A-9C70-65C1C489D7BF}"/>
              </a:ext>
            </a:extLst>
          </p:cNvPr>
          <p:cNvSpPr>
            <a:spLocks/>
          </p:cNvSpPr>
          <p:nvPr userDrawn="1"/>
        </p:nvSpPr>
        <p:spPr bwMode="auto">
          <a:xfrm rot="4672002">
            <a:off x="7876604" y="3553070"/>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8" name="AutoShape 1">
            <a:extLst>
              <a:ext uri="{FF2B5EF4-FFF2-40B4-BE49-F238E27FC236}">
                <a16:creationId xmlns="" xmlns:a16="http://schemas.microsoft.com/office/drawing/2014/main" id="{47FD499B-CA19-604B-8102-8D890F60D7D0}"/>
              </a:ext>
            </a:extLst>
          </p:cNvPr>
          <p:cNvSpPr>
            <a:spLocks/>
          </p:cNvSpPr>
          <p:nvPr userDrawn="1"/>
        </p:nvSpPr>
        <p:spPr bwMode="auto">
          <a:xfrm rot="6300000">
            <a:off x="7881114" y="3579047"/>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49" name="AutoShape 1">
            <a:extLst>
              <a:ext uri="{FF2B5EF4-FFF2-40B4-BE49-F238E27FC236}">
                <a16:creationId xmlns="" xmlns:a16="http://schemas.microsoft.com/office/drawing/2014/main" id="{1745CB1F-8734-5B46-8F7D-359E808EF701}"/>
              </a:ext>
            </a:extLst>
          </p:cNvPr>
          <p:cNvSpPr>
            <a:spLocks/>
          </p:cNvSpPr>
          <p:nvPr userDrawn="1"/>
        </p:nvSpPr>
        <p:spPr bwMode="auto">
          <a:xfrm rot="4672002">
            <a:off x="7549629" y="4796931"/>
            <a:ext cx="912716" cy="8890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190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0" name="AutoShape 1">
            <a:extLst>
              <a:ext uri="{FF2B5EF4-FFF2-40B4-BE49-F238E27FC236}">
                <a16:creationId xmlns="" xmlns:a16="http://schemas.microsoft.com/office/drawing/2014/main" id="{C1E93F15-55C5-B640-BB8F-A29F9DB88A39}"/>
              </a:ext>
            </a:extLst>
          </p:cNvPr>
          <p:cNvSpPr>
            <a:spLocks/>
          </p:cNvSpPr>
          <p:nvPr userDrawn="1"/>
        </p:nvSpPr>
        <p:spPr bwMode="auto">
          <a:xfrm rot="6300000">
            <a:off x="7554139" y="4822908"/>
            <a:ext cx="907844" cy="88434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36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latin typeface="Roboto" pitchFamily="2" charset="0"/>
              <a:ea typeface="Roboto" pitchFamily="2" charset="0"/>
            </a:endParaRPr>
          </a:p>
        </p:txBody>
      </p:sp>
      <p:sp>
        <p:nvSpPr>
          <p:cNvPr id="51" name="Text Placeholder 16">
            <a:extLst>
              <a:ext uri="{FF2B5EF4-FFF2-40B4-BE49-F238E27FC236}">
                <a16:creationId xmlns="" xmlns:a16="http://schemas.microsoft.com/office/drawing/2014/main" id="{80794F78-32A0-8848-922D-54B14C7F9EC9}"/>
              </a:ext>
            </a:extLst>
          </p:cNvPr>
          <p:cNvSpPr>
            <a:spLocks noGrp="1"/>
          </p:cNvSpPr>
          <p:nvPr>
            <p:ph type="body" sz="quarter" idx="29" hasCustomPrompt="1"/>
          </p:nvPr>
        </p:nvSpPr>
        <p:spPr>
          <a:xfrm>
            <a:off x="3643058" y="2621270"/>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1</a:t>
            </a:r>
            <a:endParaRPr lang="ro-RO" dirty="0"/>
          </a:p>
        </p:txBody>
      </p:sp>
      <p:sp>
        <p:nvSpPr>
          <p:cNvPr id="52" name="Text Placeholder 16">
            <a:extLst>
              <a:ext uri="{FF2B5EF4-FFF2-40B4-BE49-F238E27FC236}">
                <a16:creationId xmlns="" xmlns:a16="http://schemas.microsoft.com/office/drawing/2014/main" id="{10FEB4F9-B7CB-7A49-B272-A597AFCA9611}"/>
              </a:ext>
            </a:extLst>
          </p:cNvPr>
          <p:cNvSpPr>
            <a:spLocks noGrp="1"/>
          </p:cNvSpPr>
          <p:nvPr>
            <p:ph type="body" sz="quarter" idx="30" hasCustomPrompt="1"/>
          </p:nvPr>
        </p:nvSpPr>
        <p:spPr>
          <a:xfrm>
            <a:off x="3319279" y="391318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2</a:t>
            </a:r>
            <a:endParaRPr lang="ro-RO" dirty="0"/>
          </a:p>
        </p:txBody>
      </p:sp>
      <p:sp>
        <p:nvSpPr>
          <p:cNvPr id="53" name="Text Placeholder 16">
            <a:extLst>
              <a:ext uri="{FF2B5EF4-FFF2-40B4-BE49-F238E27FC236}">
                <a16:creationId xmlns="" xmlns:a16="http://schemas.microsoft.com/office/drawing/2014/main" id="{561DA3B1-72FE-A747-A21B-A858586AE741}"/>
              </a:ext>
            </a:extLst>
          </p:cNvPr>
          <p:cNvSpPr>
            <a:spLocks noGrp="1"/>
          </p:cNvSpPr>
          <p:nvPr>
            <p:ph type="body" sz="quarter" idx="31" hasCustomPrompt="1"/>
          </p:nvPr>
        </p:nvSpPr>
        <p:spPr>
          <a:xfrm>
            <a:off x="3681232" y="5145368"/>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3</a:t>
            </a:r>
            <a:endParaRPr lang="ro-RO" dirty="0"/>
          </a:p>
        </p:txBody>
      </p:sp>
      <p:sp>
        <p:nvSpPr>
          <p:cNvPr id="54" name="Text Placeholder 16">
            <a:extLst>
              <a:ext uri="{FF2B5EF4-FFF2-40B4-BE49-F238E27FC236}">
                <a16:creationId xmlns="" xmlns:a16="http://schemas.microsoft.com/office/drawing/2014/main" id="{D02E055E-32C5-0841-BBD5-82EAD3375547}"/>
              </a:ext>
            </a:extLst>
          </p:cNvPr>
          <p:cNvSpPr>
            <a:spLocks noGrp="1"/>
          </p:cNvSpPr>
          <p:nvPr>
            <p:ph type="body" sz="quarter" idx="32" hasCustomPrompt="1"/>
          </p:nvPr>
        </p:nvSpPr>
        <p:spPr>
          <a:xfrm>
            <a:off x="7627700" y="2587093"/>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6</a:t>
            </a:r>
            <a:endParaRPr lang="ro-RO" dirty="0"/>
          </a:p>
        </p:txBody>
      </p:sp>
      <p:sp>
        <p:nvSpPr>
          <p:cNvPr id="55" name="Text Placeholder 16">
            <a:extLst>
              <a:ext uri="{FF2B5EF4-FFF2-40B4-BE49-F238E27FC236}">
                <a16:creationId xmlns="" xmlns:a16="http://schemas.microsoft.com/office/drawing/2014/main" id="{B0045614-3249-974E-A2CC-0FE9C1C7C9D9}"/>
              </a:ext>
            </a:extLst>
          </p:cNvPr>
          <p:cNvSpPr>
            <a:spLocks noGrp="1"/>
          </p:cNvSpPr>
          <p:nvPr>
            <p:ph type="body" sz="quarter" idx="33" hasCustomPrompt="1"/>
          </p:nvPr>
        </p:nvSpPr>
        <p:spPr>
          <a:xfrm>
            <a:off x="7962737" y="3879006"/>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5</a:t>
            </a:r>
            <a:endParaRPr lang="ro-RO" dirty="0"/>
          </a:p>
        </p:txBody>
      </p:sp>
      <p:sp>
        <p:nvSpPr>
          <p:cNvPr id="56" name="Text Placeholder 16">
            <a:extLst>
              <a:ext uri="{FF2B5EF4-FFF2-40B4-BE49-F238E27FC236}">
                <a16:creationId xmlns="" xmlns:a16="http://schemas.microsoft.com/office/drawing/2014/main" id="{BE608BA9-4B43-BE48-9CDF-DE6328D84B9E}"/>
              </a:ext>
            </a:extLst>
          </p:cNvPr>
          <p:cNvSpPr>
            <a:spLocks noGrp="1"/>
          </p:cNvSpPr>
          <p:nvPr>
            <p:ph type="body" sz="quarter" idx="34" hasCustomPrompt="1"/>
          </p:nvPr>
        </p:nvSpPr>
        <p:spPr>
          <a:xfrm>
            <a:off x="7627701" y="5111191"/>
            <a:ext cx="705261" cy="307777"/>
          </a:xfrm>
          <a:prstGeom prst="rect">
            <a:avLst/>
          </a:prstGeom>
        </p:spPr>
        <p:txBody>
          <a:bodyPr wrap="square" anchor="ctr">
            <a:spAutoFit/>
          </a:bodyPr>
          <a:lstStyle>
            <a:lvl1pPr marL="0" indent="0" algn="ctr">
              <a:lnSpc>
                <a:spcPct val="100000"/>
              </a:lnSpc>
              <a:spcBef>
                <a:spcPts val="0"/>
              </a:spcBef>
              <a:buNone/>
              <a:defRPr sz="1400">
                <a:solidFill>
                  <a:schemeClr val="bg1"/>
                </a:solidFill>
                <a:latin typeface="Roboto" pitchFamily="2" charset="0"/>
                <a:ea typeface="Roboto" pitchFamily="2" charset="0"/>
              </a:defRPr>
            </a:lvl1pPr>
          </a:lstStyle>
          <a:p>
            <a:pPr lvl="0"/>
            <a:r>
              <a:rPr lang="en-US" dirty="0"/>
              <a:t>4</a:t>
            </a:r>
            <a:endParaRPr lang="ro-RO" dirty="0"/>
          </a:p>
        </p:txBody>
      </p:sp>
      <p:sp>
        <p:nvSpPr>
          <p:cNvPr id="57" name="Text Placeholder 16">
            <a:extLst>
              <a:ext uri="{FF2B5EF4-FFF2-40B4-BE49-F238E27FC236}">
                <a16:creationId xmlns="" xmlns:a16="http://schemas.microsoft.com/office/drawing/2014/main" id="{A97B9A4C-B1CF-0D4F-848C-978D622CB285}"/>
              </a:ext>
            </a:extLst>
          </p:cNvPr>
          <p:cNvSpPr>
            <a:spLocks noGrp="1"/>
          </p:cNvSpPr>
          <p:nvPr>
            <p:ph type="body" sz="quarter" idx="35" hasCustomPrompt="1"/>
          </p:nvPr>
        </p:nvSpPr>
        <p:spPr>
          <a:xfrm>
            <a:off x="5267542" y="3621477"/>
            <a:ext cx="1335846" cy="646331"/>
          </a:xfrm>
          <a:prstGeom prst="rect">
            <a:avLst/>
          </a:prstGeom>
        </p:spPr>
        <p:txBody>
          <a:bodyPr wrap="square" anchor="ctr">
            <a:spAutoFit/>
          </a:bodyPr>
          <a:lstStyle>
            <a:lvl1pPr marL="0" indent="0" algn="ctr">
              <a:lnSpc>
                <a:spcPct val="100000"/>
              </a:lnSpc>
              <a:spcBef>
                <a:spcPts val="0"/>
              </a:spcBef>
              <a:buNone/>
              <a:defRPr sz="1800">
                <a:solidFill>
                  <a:schemeClr val="tx1"/>
                </a:solidFill>
                <a:latin typeface="Roboto" pitchFamily="2" charset="0"/>
                <a:ea typeface="Roboto" pitchFamily="2" charset="0"/>
              </a:defRPr>
            </a:lvl1pPr>
          </a:lstStyle>
          <a:p>
            <a:pPr lvl="0"/>
            <a:r>
              <a:rPr lang="en-US" dirty="0"/>
              <a:t>Click here to add text</a:t>
            </a:r>
            <a:endParaRPr lang="ro-RO" dirty="0"/>
          </a:p>
        </p:txBody>
      </p:sp>
      <p:sp>
        <p:nvSpPr>
          <p:cNvPr id="58" name="Text Placeholder 16">
            <a:extLst>
              <a:ext uri="{FF2B5EF4-FFF2-40B4-BE49-F238E27FC236}">
                <a16:creationId xmlns="" xmlns:a16="http://schemas.microsoft.com/office/drawing/2014/main" id="{8091E4AB-AC4A-5E4D-ADA9-D81A84B95CC1}"/>
              </a:ext>
            </a:extLst>
          </p:cNvPr>
          <p:cNvSpPr>
            <a:spLocks noGrp="1"/>
          </p:cNvSpPr>
          <p:nvPr>
            <p:ph type="body" sz="quarter" idx="36"/>
          </p:nvPr>
        </p:nvSpPr>
        <p:spPr>
          <a:xfrm>
            <a:off x="8551433" y="2541091"/>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59" name="Text Placeholder 16">
            <a:extLst>
              <a:ext uri="{FF2B5EF4-FFF2-40B4-BE49-F238E27FC236}">
                <a16:creationId xmlns="" xmlns:a16="http://schemas.microsoft.com/office/drawing/2014/main" id="{D5857753-770F-1443-84A4-39E8D259216C}"/>
              </a:ext>
            </a:extLst>
          </p:cNvPr>
          <p:cNvSpPr>
            <a:spLocks noGrp="1"/>
          </p:cNvSpPr>
          <p:nvPr>
            <p:ph type="body" sz="quarter" idx="37"/>
          </p:nvPr>
        </p:nvSpPr>
        <p:spPr>
          <a:xfrm>
            <a:off x="8551433" y="2280989"/>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6">
            <a:extLst>
              <a:ext uri="{FF2B5EF4-FFF2-40B4-BE49-F238E27FC236}">
                <a16:creationId xmlns="" xmlns:a16="http://schemas.microsoft.com/office/drawing/2014/main" id="{93BDC357-0240-6F4C-AEAA-CC1755E79BEE}"/>
              </a:ext>
            </a:extLst>
          </p:cNvPr>
          <p:cNvSpPr>
            <a:spLocks noGrp="1"/>
          </p:cNvSpPr>
          <p:nvPr>
            <p:ph type="body" sz="quarter" idx="38"/>
          </p:nvPr>
        </p:nvSpPr>
        <p:spPr>
          <a:xfrm>
            <a:off x="8545619" y="5086945"/>
            <a:ext cx="2292232"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1" name="Text Placeholder 16">
            <a:extLst>
              <a:ext uri="{FF2B5EF4-FFF2-40B4-BE49-F238E27FC236}">
                <a16:creationId xmlns="" xmlns:a16="http://schemas.microsoft.com/office/drawing/2014/main" id="{043E3E58-AC76-A54B-9CDB-D7A01D658BAE}"/>
              </a:ext>
            </a:extLst>
          </p:cNvPr>
          <p:cNvSpPr>
            <a:spLocks noGrp="1"/>
          </p:cNvSpPr>
          <p:nvPr>
            <p:ph type="body" sz="quarter" idx="39"/>
          </p:nvPr>
        </p:nvSpPr>
        <p:spPr>
          <a:xfrm>
            <a:off x="8545619" y="4826843"/>
            <a:ext cx="2292232"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2" name="Text Placeholder 16">
            <a:extLst>
              <a:ext uri="{FF2B5EF4-FFF2-40B4-BE49-F238E27FC236}">
                <a16:creationId xmlns="" xmlns:a16="http://schemas.microsoft.com/office/drawing/2014/main" id="{9842B813-3804-CD4B-995A-C14ABCB5340B}"/>
              </a:ext>
            </a:extLst>
          </p:cNvPr>
          <p:cNvSpPr>
            <a:spLocks noGrp="1"/>
          </p:cNvSpPr>
          <p:nvPr>
            <p:ph type="body" sz="quarter" idx="40"/>
          </p:nvPr>
        </p:nvSpPr>
        <p:spPr>
          <a:xfrm>
            <a:off x="8880087" y="3864292"/>
            <a:ext cx="1957764" cy="261610"/>
          </a:xfrm>
          <a:prstGeom prst="rect">
            <a:avLst/>
          </a:prstGeom>
        </p:spPr>
        <p:txBody>
          <a:bodyPr wrap="square">
            <a:spAutoFit/>
          </a:bodyPr>
          <a:lstStyle>
            <a:lvl1pPr marL="0" indent="0">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67F12514-ADB1-4748-818F-0BA7ABACA708}"/>
              </a:ext>
            </a:extLst>
          </p:cNvPr>
          <p:cNvSpPr>
            <a:spLocks noGrp="1"/>
          </p:cNvSpPr>
          <p:nvPr>
            <p:ph type="body" sz="quarter" idx="41"/>
          </p:nvPr>
        </p:nvSpPr>
        <p:spPr>
          <a:xfrm>
            <a:off x="8880087" y="3604190"/>
            <a:ext cx="1957764" cy="307777"/>
          </a:xfrm>
          <a:prstGeom prst="rect">
            <a:avLst/>
          </a:prstGeom>
        </p:spPr>
        <p:txBody>
          <a:bodyPr wrap="square">
            <a:spAutoFit/>
          </a:bodyPr>
          <a:lstStyle>
            <a:lvl1pPr marL="0" indent="0">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4" name="Text Placeholder 16">
            <a:extLst>
              <a:ext uri="{FF2B5EF4-FFF2-40B4-BE49-F238E27FC236}">
                <a16:creationId xmlns="" xmlns:a16="http://schemas.microsoft.com/office/drawing/2014/main" id="{47818086-2216-5C46-870D-A3F4BAAA73FB}"/>
              </a:ext>
            </a:extLst>
          </p:cNvPr>
          <p:cNvSpPr>
            <a:spLocks noGrp="1"/>
          </p:cNvSpPr>
          <p:nvPr>
            <p:ph type="body" sz="quarter" idx="42"/>
          </p:nvPr>
        </p:nvSpPr>
        <p:spPr>
          <a:xfrm>
            <a:off x="1156394" y="5109554"/>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21B31BB7-1386-444B-96F3-4A1CCC19373B}"/>
              </a:ext>
            </a:extLst>
          </p:cNvPr>
          <p:cNvSpPr>
            <a:spLocks noGrp="1"/>
          </p:cNvSpPr>
          <p:nvPr>
            <p:ph type="body" sz="quarter" idx="43"/>
          </p:nvPr>
        </p:nvSpPr>
        <p:spPr>
          <a:xfrm>
            <a:off x="1156394" y="4849452"/>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6" name="Text Placeholder 16">
            <a:extLst>
              <a:ext uri="{FF2B5EF4-FFF2-40B4-BE49-F238E27FC236}">
                <a16:creationId xmlns="" xmlns:a16="http://schemas.microsoft.com/office/drawing/2014/main" id="{101B03E4-3162-B34F-8064-A4BF5D0A9608}"/>
              </a:ext>
            </a:extLst>
          </p:cNvPr>
          <p:cNvSpPr>
            <a:spLocks noGrp="1"/>
          </p:cNvSpPr>
          <p:nvPr>
            <p:ph type="body" sz="quarter" idx="44"/>
          </p:nvPr>
        </p:nvSpPr>
        <p:spPr>
          <a:xfrm>
            <a:off x="1160717" y="2574662"/>
            <a:ext cx="2292232"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C0E647E0-04B3-AA4E-861E-9729D90FF446}"/>
              </a:ext>
            </a:extLst>
          </p:cNvPr>
          <p:cNvSpPr>
            <a:spLocks noGrp="1"/>
          </p:cNvSpPr>
          <p:nvPr>
            <p:ph type="body" sz="quarter" idx="45"/>
          </p:nvPr>
        </p:nvSpPr>
        <p:spPr>
          <a:xfrm>
            <a:off x="1160717" y="2314560"/>
            <a:ext cx="2292232"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70" name="Text Placeholder 16">
            <a:extLst>
              <a:ext uri="{FF2B5EF4-FFF2-40B4-BE49-F238E27FC236}">
                <a16:creationId xmlns="" xmlns:a16="http://schemas.microsoft.com/office/drawing/2014/main" id="{32D17D00-D7C0-724E-A312-E2DEBE4EDB30}"/>
              </a:ext>
            </a:extLst>
          </p:cNvPr>
          <p:cNvSpPr>
            <a:spLocks noGrp="1"/>
          </p:cNvSpPr>
          <p:nvPr>
            <p:ph type="body" sz="quarter" idx="46"/>
          </p:nvPr>
        </p:nvSpPr>
        <p:spPr>
          <a:xfrm>
            <a:off x="1156394" y="3874354"/>
            <a:ext cx="1985674" cy="261610"/>
          </a:xfrm>
          <a:prstGeom prst="rect">
            <a:avLst/>
          </a:prstGeom>
        </p:spPr>
        <p:txBody>
          <a:bodyPr wrap="square">
            <a:spAutoFit/>
          </a:bodyPr>
          <a:lstStyle>
            <a:lvl1pPr marL="0" indent="0" algn="r">
              <a:lnSpc>
                <a:spcPct val="100000"/>
              </a:lnSpc>
              <a:spcBef>
                <a:spcPts val="0"/>
              </a:spcBef>
              <a:buNone/>
              <a:defRPr sz="1050" b="0" i="0">
                <a:solidFill>
                  <a:schemeClr val="tx1"/>
                </a:solidFill>
                <a:latin typeface="Roboto" pitchFamily="2" charset="0"/>
                <a:ea typeface="Roboto" pitchFamily="2" charset="0"/>
              </a:defRPr>
            </a:lvl1pPr>
          </a:lstStyle>
          <a:p>
            <a:pPr lvl="0"/>
            <a:endParaRPr lang="ro-RO" dirty="0"/>
          </a:p>
        </p:txBody>
      </p:sp>
      <p:sp>
        <p:nvSpPr>
          <p:cNvPr id="72" name="Text Placeholder 16">
            <a:extLst>
              <a:ext uri="{FF2B5EF4-FFF2-40B4-BE49-F238E27FC236}">
                <a16:creationId xmlns="" xmlns:a16="http://schemas.microsoft.com/office/drawing/2014/main" id="{F3E91223-D475-3F42-B4F8-B8C41A965281}"/>
              </a:ext>
            </a:extLst>
          </p:cNvPr>
          <p:cNvSpPr>
            <a:spLocks noGrp="1"/>
          </p:cNvSpPr>
          <p:nvPr>
            <p:ph type="body" sz="quarter" idx="47"/>
          </p:nvPr>
        </p:nvSpPr>
        <p:spPr>
          <a:xfrm>
            <a:off x="1156394" y="3614252"/>
            <a:ext cx="1985674" cy="307777"/>
          </a:xfrm>
          <a:prstGeom prst="rect">
            <a:avLst/>
          </a:prstGeom>
        </p:spPr>
        <p:txBody>
          <a:bodyPr wrap="square">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3" name="Arc 2">
            <a:extLst>
              <a:ext uri="{FF2B5EF4-FFF2-40B4-BE49-F238E27FC236}">
                <a16:creationId xmlns="" xmlns:a16="http://schemas.microsoft.com/office/drawing/2014/main" id="{DB285424-50B6-7D4D-8CDE-746D2D3A14E8}"/>
              </a:ext>
            </a:extLst>
          </p:cNvPr>
          <p:cNvSpPr/>
          <p:nvPr userDrawn="1"/>
        </p:nvSpPr>
        <p:spPr>
          <a:xfrm rot="8100000">
            <a:off x="4191896" y="2607539"/>
            <a:ext cx="3501687" cy="3529278"/>
          </a:xfrm>
          <a:prstGeom prst="arc">
            <a:avLst/>
          </a:prstGeom>
          <a:ln w="28575">
            <a:solidFill>
              <a:schemeClr val="bg1">
                <a:lumMod val="85000"/>
              </a:schemeClr>
            </a:solidFill>
            <a:prstDash val="sysDot"/>
            <a:headEnd type="triangl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739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Our Team 6">
    <p:spTree>
      <p:nvGrpSpPr>
        <p:cNvPr id="1" name=""/>
        <p:cNvGrpSpPr/>
        <p:nvPr/>
      </p:nvGrpSpPr>
      <p:grpSpPr>
        <a:xfrm>
          <a:off x="0" y="0"/>
          <a:ext cx="0" cy="0"/>
          <a:chOff x="0" y="0"/>
          <a:chExt cx="0" cy="0"/>
        </a:xfrm>
      </p:grpSpPr>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7" name="Group 6">
            <a:extLst>
              <a:ext uri="{FF2B5EF4-FFF2-40B4-BE49-F238E27FC236}">
                <a16:creationId xmlns="" xmlns:a16="http://schemas.microsoft.com/office/drawing/2014/main" id="{66B09ACE-F65D-C046-9A77-9F79C60E02F7}"/>
              </a:ext>
            </a:extLst>
          </p:cNvPr>
          <p:cNvGrpSpPr/>
          <p:nvPr userDrawn="1"/>
        </p:nvGrpSpPr>
        <p:grpSpPr>
          <a:xfrm>
            <a:off x="5170899" y="2983210"/>
            <a:ext cx="1882364" cy="1966826"/>
            <a:chOff x="5080445" y="2549157"/>
            <a:chExt cx="2184695" cy="2282723"/>
          </a:xfrm>
        </p:grpSpPr>
        <p:sp>
          <p:nvSpPr>
            <p:cNvPr id="8" name="AutoShape 1">
              <a:extLst>
                <a:ext uri="{FF2B5EF4-FFF2-40B4-BE49-F238E27FC236}">
                  <a16:creationId xmlns="" xmlns:a16="http://schemas.microsoft.com/office/drawing/2014/main" id="{0AFB0699-E404-6448-9BF0-367A9504780E}"/>
                </a:ext>
              </a:extLst>
            </p:cNvPr>
            <p:cNvSpPr>
              <a:spLocks/>
            </p:cNvSpPr>
            <p:nvPr/>
          </p:nvSpPr>
          <p:spPr bwMode="auto">
            <a:xfrm rot="4672002">
              <a:off x="5051570" y="2578032"/>
              <a:ext cx="2230981" cy="2173231"/>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444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 name="AutoShape 1">
              <a:extLst>
                <a:ext uri="{FF2B5EF4-FFF2-40B4-BE49-F238E27FC236}">
                  <a16:creationId xmlns="" xmlns:a16="http://schemas.microsoft.com/office/drawing/2014/main" id="{EA8F1CC9-C5B7-6F47-B662-C4F19C387661}"/>
                </a:ext>
              </a:extLst>
            </p:cNvPr>
            <p:cNvSpPr>
              <a:spLocks/>
            </p:cNvSpPr>
            <p:nvPr/>
          </p:nvSpPr>
          <p:spPr bwMode="auto">
            <a:xfrm rot="6300000">
              <a:off x="5074787" y="2641527"/>
              <a:ext cx="2219072" cy="216163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tx1"/>
                </a:gs>
                <a:gs pos="100000">
                  <a:schemeClr val="tx1">
                    <a:lumMod val="60000"/>
                    <a:lumOff val="40000"/>
                  </a:schemeClr>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sp>
        <p:nvSpPr>
          <p:cNvPr id="10" name="Freeform: Shape 20">
            <a:extLst>
              <a:ext uri="{FF2B5EF4-FFF2-40B4-BE49-F238E27FC236}">
                <a16:creationId xmlns="" xmlns:a16="http://schemas.microsoft.com/office/drawing/2014/main" id="{78164421-2AD5-8F42-A339-0151C0FE8821}"/>
              </a:ext>
            </a:extLst>
          </p:cNvPr>
          <p:cNvSpPr/>
          <p:nvPr userDrawn="1"/>
        </p:nvSpPr>
        <p:spPr>
          <a:xfrm>
            <a:off x="8010274" y="2129049"/>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AutoShape 1">
            <a:extLst>
              <a:ext uri="{FF2B5EF4-FFF2-40B4-BE49-F238E27FC236}">
                <a16:creationId xmlns="" xmlns:a16="http://schemas.microsoft.com/office/drawing/2014/main" id="{5EB4B7A0-3397-3742-8A08-4022A70FB8E0}"/>
              </a:ext>
            </a:extLst>
          </p:cNvPr>
          <p:cNvSpPr>
            <a:spLocks/>
          </p:cNvSpPr>
          <p:nvPr userDrawn="1"/>
        </p:nvSpPr>
        <p:spPr bwMode="auto">
          <a:xfrm rot="6300000">
            <a:off x="7131342" y="1941546"/>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2" name="AutoShape 1">
            <a:extLst>
              <a:ext uri="{FF2B5EF4-FFF2-40B4-BE49-F238E27FC236}">
                <a16:creationId xmlns="" xmlns:a16="http://schemas.microsoft.com/office/drawing/2014/main" id="{10D7588A-0234-A943-9721-2EDB65930FF2}"/>
              </a:ext>
            </a:extLst>
          </p:cNvPr>
          <p:cNvSpPr>
            <a:spLocks/>
          </p:cNvSpPr>
          <p:nvPr userDrawn="1"/>
        </p:nvSpPr>
        <p:spPr bwMode="auto">
          <a:xfrm rot="6300000">
            <a:off x="7771354" y="3456910"/>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3" name="Freeform: Shape 24">
            <a:extLst>
              <a:ext uri="{FF2B5EF4-FFF2-40B4-BE49-F238E27FC236}">
                <a16:creationId xmlns="" xmlns:a16="http://schemas.microsoft.com/office/drawing/2014/main" id="{92F2CB50-CFDB-DC4D-981B-3E47DFD84C9D}"/>
              </a:ext>
            </a:extLst>
          </p:cNvPr>
          <p:cNvSpPr/>
          <p:nvPr userDrawn="1"/>
        </p:nvSpPr>
        <p:spPr>
          <a:xfrm>
            <a:off x="8010273" y="5158125"/>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AutoShape 1">
            <a:extLst>
              <a:ext uri="{FF2B5EF4-FFF2-40B4-BE49-F238E27FC236}">
                <a16:creationId xmlns="" xmlns:a16="http://schemas.microsoft.com/office/drawing/2014/main" id="{13695FFA-4F4A-EA47-9DEB-595926793FB0}"/>
              </a:ext>
            </a:extLst>
          </p:cNvPr>
          <p:cNvSpPr>
            <a:spLocks/>
          </p:cNvSpPr>
          <p:nvPr userDrawn="1"/>
        </p:nvSpPr>
        <p:spPr bwMode="auto">
          <a:xfrm rot="6300000">
            <a:off x="7131341" y="4970622"/>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5" name="Freeform: Shape 26">
            <a:extLst>
              <a:ext uri="{FF2B5EF4-FFF2-40B4-BE49-F238E27FC236}">
                <a16:creationId xmlns="" xmlns:a16="http://schemas.microsoft.com/office/drawing/2014/main" id="{34824E39-57E8-624A-9E17-C8A2FE36FECA}"/>
              </a:ext>
            </a:extLst>
          </p:cNvPr>
          <p:cNvSpPr/>
          <p:nvPr userDrawn="1"/>
        </p:nvSpPr>
        <p:spPr>
          <a:xfrm>
            <a:off x="1179488" y="2115308"/>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AutoShape 1">
            <a:extLst>
              <a:ext uri="{FF2B5EF4-FFF2-40B4-BE49-F238E27FC236}">
                <a16:creationId xmlns="" xmlns:a16="http://schemas.microsoft.com/office/drawing/2014/main" id="{91D94239-8939-8C43-9A4B-CF3AA161B508}"/>
              </a:ext>
            </a:extLst>
          </p:cNvPr>
          <p:cNvSpPr>
            <a:spLocks/>
          </p:cNvSpPr>
          <p:nvPr userDrawn="1"/>
        </p:nvSpPr>
        <p:spPr bwMode="auto">
          <a:xfrm rot="6300000">
            <a:off x="3853214" y="1949514"/>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7" name="Freeform: Shape 28">
            <a:extLst>
              <a:ext uri="{FF2B5EF4-FFF2-40B4-BE49-F238E27FC236}">
                <a16:creationId xmlns="" xmlns:a16="http://schemas.microsoft.com/office/drawing/2014/main" id="{4887B314-D7F4-1C42-8685-DBA14DA3B4D4}"/>
              </a:ext>
            </a:extLst>
          </p:cNvPr>
          <p:cNvSpPr/>
          <p:nvPr userDrawn="1"/>
        </p:nvSpPr>
        <p:spPr>
          <a:xfrm>
            <a:off x="661476" y="3622705"/>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AutoShape 1">
            <a:extLst>
              <a:ext uri="{FF2B5EF4-FFF2-40B4-BE49-F238E27FC236}">
                <a16:creationId xmlns="" xmlns:a16="http://schemas.microsoft.com/office/drawing/2014/main" id="{50A857B0-4DD6-5A4A-B5E5-DE16701113F6}"/>
              </a:ext>
            </a:extLst>
          </p:cNvPr>
          <p:cNvSpPr>
            <a:spLocks/>
          </p:cNvSpPr>
          <p:nvPr userDrawn="1"/>
        </p:nvSpPr>
        <p:spPr bwMode="auto">
          <a:xfrm rot="6300000">
            <a:off x="3335202" y="3456911"/>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9" name="Freeform: Shape 30">
            <a:extLst>
              <a:ext uri="{FF2B5EF4-FFF2-40B4-BE49-F238E27FC236}">
                <a16:creationId xmlns="" xmlns:a16="http://schemas.microsoft.com/office/drawing/2014/main" id="{311573CA-B580-7D4D-8B6E-9250A1127251}"/>
              </a:ext>
            </a:extLst>
          </p:cNvPr>
          <p:cNvSpPr/>
          <p:nvPr userDrawn="1"/>
        </p:nvSpPr>
        <p:spPr>
          <a:xfrm>
            <a:off x="1179488" y="5141243"/>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AutoShape 1">
            <a:extLst>
              <a:ext uri="{FF2B5EF4-FFF2-40B4-BE49-F238E27FC236}">
                <a16:creationId xmlns="" xmlns:a16="http://schemas.microsoft.com/office/drawing/2014/main" id="{DB1D0C89-1134-3943-94EE-65BC24943791}"/>
              </a:ext>
            </a:extLst>
          </p:cNvPr>
          <p:cNvSpPr>
            <a:spLocks/>
          </p:cNvSpPr>
          <p:nvPr userDrawn="1"/>
        </p:nvSpPr>
        <p:spPr bwMode="auto">
          <a:xfrm rot="6300000">
            <a:off x="3853214" y="4975449"/>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nvGrpSpPr>
          <p:cNvPr id="21" name="Group 20">
            <a:extLst>
              <a:ext uri="{FF2B5EF4-FFF2-40B4-BE49-F238E27FC236}">
                <a16:creationId xmlns="" xmlns:a16="http://schemas.microsoft.com/office/drawing/2014/main" id="{8BD707EF-50E0-A544-A104-4154BFC7CABE}"/>
              </a:ext>
            </a:extLst>
          </p:cNvPr>
          <p:cNvGrpSpPr/>
          <p:nvPr userDrawn="1"/>
        </p:nvGrpSpPr>
        <p:grpSpPr>
          <a:xfrm rot="16200000">
            <a:off x="7282535" y="3866612"/>
            <a:ext cx="234208" cy="117104"/>
            <a:chOff x="683419" y="5379244"/>
            <a:chExt cx="180974" cy="90487"/>
          </a:xfrm>
        </p:grpSpPr>
        <p:cxnSp>
          <p:nvCxnSpPr>
            <p:cNvPr id="22" name="Straight Connector 21">
              <a:extLst>
                <a:ext uri="{FF2B5EF4-FFF2-40B4-BE49-F238E27FC236}">
                  <a16:creationId xmlns="" xmlns:a16="http://schemas.microsoft.com/office/drawing/2014/main" id="{14AC9197-8E13-9442-98E2-19C20E2645CC}"/>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6CDCEF9-E89F-CB4B-9BD2-FD56C314DB7A}"/>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AEB4BFCA-04EE-B147-98B6-C07FDBA59EB6}"/>
              </a:ext>
            </a:extLst>
          </p:cNvPr>
          <p:cNvGrpSpPr/>
          <p:nvPr userDrawn="1"/>
        </p:nvGrpSpPr>
        <p:grpSpPr>
          <a:xfrm rot="5400000" flipH="1">
            <a:off x="4601568" y="3866612"/>
            <a:ext cx="234208" cy="117104"/>
            <a:chOff x="683419" y="5379244"/>
            <a:chExt cx="180974" cy="90487"/>
          </a:xfrm>
        </p:grpSpPr>
        <p:cxnSp>
          <p:nvCxnSpPr>
            <p:cNvPr id="25" name="Straight Connector 24">
              <a:extLst>
                <a:ext uri="{FF2B5EF4-FFF2-40B4-BE49-F238E27FC236}">
                  <a16:creationId xmlns="" xmlns:a16="http://schemas.microsoft.com/office/drawing/2014/main" id="{58569385-F886-934C-96AB-233898483D35}"/>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E36C584-2BA8-7A4F-BE7F-5C322C118817}"/>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1786BC55-F3E4-0649-9A2C-42BEF03C79DB}"/>
              </a:ext>
            </a:extLst>
          </p:cNvPr>
          <p:cNvGrpSpPr/>
          <p:nvPr userDrawn="1"/>
        </p:nvGrpSpPr>
        <p:grpSpPr>
          <a:xfrm rot="2700000" flipH="1">
            <a:off x="4868634" y="4898011"/>
            <a:ext cx="234208" cy="117104"/>
            <a:chOff x="683419" y="5379244"/>
            <a:chExt cx="180974" cy="90487"/>
          </a:xfrm>
        </p:grpSpPr>
        <p:cxnSp>
          <p:nvCxnSpPr>
            <p:cNvPr id="28" name="Straight Connector 27">
              <a:extLst>
                <a:ext uri="{FF2B5EF4-FFF2-40B4-BE49-F238E27FC236}">
                  <a16:creationId xmlns="" xmlns:a16="http://schemas.microsoft.com/office/drawing/2014/main" id="{AF478C8F-0ACA-144F-835A-4E8139EC623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9D68FD2-5C4D-3F46-AAF4-E662E94AD640}"/>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E99DA5AB-1944-9940-9897-94E1EA6557E7}"/>
              </a:ext>
            </a:extLst>
          </p:cNvPr>
          <p:cNvGrpSpPr/>
          <p:nvPr userDrawn="1"/>
        </p:nvGrpSpPr>
        <p:grpSpPr>
          <a:xfrm rot="8100000" flipH="1">
            <a:off x="4872692" y="2934162"/>
            <a:ext cx="234208" cy="117104"/>
            <a:chOff x="683419" y="5379244"/>
            <a:chExt cx="180974" cy="90487"/>
          </a:xfrm>
        </p:grpSpPr>
        <p:cxnSp>
          <p:nvCxnSpPr>
            <p:cNvPr id="31" name="Straight Connector 30">
              <a:extLst>
                <a:ext uri="{FF2B5EF4-FFF2-40B4-BE49-F238E27FC236}">
                  <a16:creationId xmlns="" xmlns:a16="http://schemas.microsoft.com/office/drawing/2014/main" id="{9F21A46B-1202-5C41-9678-4403DC6730C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14647350-E742-D947-B359-76F60E3AF05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 xmlns:a16="http://schemas.microsoft.com/office/drawing/2014/main" id="{A3C55AB0-D342-4645-9B3A-FCBB183F88A7}"/>
              </a:ext>
            </a:extLst>
          </p:cNvPr>
          <p:cNvGrpSpPr/>
          <p:nvPr userDrawn="1"/>
        </p:nvGrpSpPr>
        <p:grpSpPr>
          <a:xfrm rot="13500000">
            <a:off x="6769341" y="2934164"/>
            <a:ext cx="234208" cy="117104"/>
            <a:chOff x="683419" y="5379244"/>
            <a:chExt cx="180974" cy="90487"/>
          </a:xfrm>
        </p:grpSpPr>
        <p:cxnSp>
          <p:nvCxnSpPr>
            <p:cNvPr id="34" name="Straight Connector 33">
              <a:extLst>
                <a:ext uri="{FF2B5EF4-FFF2-40B4-BE49-F238E27FC236}">
                  <a16:creationId xmlns="" xmlns:a16="http://schemas.microsoft.com/office/drawing/2014/main" id="{7CB4F9D1-4B3A-2F43-857D-AC1E36A5D3C4}"/>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D4809873-2B88-DC44-94C0-D6D8DEFDDE07}"/>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 xmlns:a16="http://schemas.microsoft.com/office/drawing/2014/main" id="{06E602AE-9EFE-A549-A6AA-0AB03CE5FC14}"/>
              </a:ext>
            </a:extLst>
          </p:cNvPr>
          <p:cNvGrpSpPr/>
          <p:nvPr userDrawn="1"/>
        </p:nvGrpSpPr>
        <p:grpSpPr>
          <a:xfrm rot="18900000">
            <a:off x="6768058" y="4898010"/>
            <a:ext cx="234208" cy="117104"/>
            <a:chOff x="683419" y="5379244"/>
            <a:chExt cx="180974" cy="90487"/>
          </a:xfrm>
        </p:grpSpPr>
        <p:cxnSp>
          <p:nvCxnSpPr>
            <p:cNvPr id="37" name="Straight Connector 36">
              <a:extLst>
                <a:ext uri="{FF2B5EF4-FFF2-40B4-BE49-F238E27FC236}">
                  <a16:creationId xmlns="" xmlns:a16="http://schemas.microsoft.com/office/drawing/2014/main" id="{BBE783F9-6986-4842-8C0A-158E0C11091C}"/>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52AFA6E-DAED-E64F-8A05-DAD9B030E31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39" name="Text Placeholder 16">
            <a:extLst>
              <a:ext uri="{FF2B5EF4-FFF2-40B4-BE49-F238E27FC236}">
                <a16:creationId xmlns="" xmlns:a16="http://schemas.microsoft.com/office/drawing/2014/main" id="{BA98DFC2-2F4B-2549-848F-25CF887EF1E6}"/>
              </a:ext>
            </a:extLst>
          </p:cNvPr>
          <p:cNvSpPr>
            <a:spLocks noGrp="1"/>
          </p:cNvSpPr>
          <p:nvPr>
            <p:ph type="body" sz="quarter" idx="27" hasCustomPrompt="1"/>
          </p:nvPr>
        </p:nvSpPr>
        <p:spPr>
          <a:xfrm>
            <a:off x="1216313" y="2216489"/>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0" name="Text Placeholder 16">
            <a:extLst>
              <a:ext uri="{FF2B5EF4-FFF2-40B4-BE49-F238E27FC236}">
                <a16:creationId xmlns="" xmlns:a16="http://schemas.microsoft.com/office/drawing/2014/main" id="{AC089C7E-C579-7E47-82A5-D5C2479B5DAA}"/>
              </a:ext>
            </a:extLst>
          </p:cNvPr>
          <p:cNvSpPr>
            <a:spLocks noGrp="1"/>
          </p:cNvSpPr>
          <p:nvPr>
            <p:ph type="body" sz="quarter" idx="28" hasCustomPrompt="1"/>
          </p:nvPr>
        </p:nvSpPr>
        <p:spPr>
          <a:xfrm>
            <a:off x="661476" y="3723886"/>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1" name="Text Placeholder 16">
            <a:extLst>
              <a:ext uri="{FF2B5EF4-FFF2-40B4-BE49-F238E27FC236}">
                <a16:creationId xmlns="" xmlns:a16="http://schemas.microsoft.com/office/drawing/2014/main" id="{CC8024BB-CEEB-8C4D-B47B-1B856321EFC6}"/>
              </a:ext>
            </a:extLst>
          </p:cNvPr>
          <p:cNvSpPr>
            <a:spLocks noGrp="1"/>
          </p:cNvSpPr>
          <p:nvPr>
            <p:ph type="body" sz="quarter" idx="29" hasCustomPrompt="1"/>
          </p:nvPr>
        </p:nvSpPr>
        <p:spPr>
          <a:xfrm>
            <a:off x="1179488" y="5242324"/>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2" name="Text Placeholder 16">
            <a:extLst>
              <a:ext uri="{FF2B5EF4-FFF2-40B4-BE49-F238E27FC236}">
                <a16:creationId xmlns="" xmlns:a16="http://schemas.microsoft.com/office/drawing/2014/main" id="{2BC59EF9-CA04-AB4F-8627-569EC08DB473}"/>
              </a:ext>
            </a:extLst>
          </p:cNvPr>
          <p:cNvSpPr>
            <a:spLocks noGrp="1"/>
          </p:cNvSpPr>
          <p:nvPr>
            <p:ph type="body" sz="quarter" idx="30" hasCustomPrompt="1"/>
          </p:nvPr>
        </p:nvSpPr>
        <p:spPr>
          <a:xfrm>
            <a:off x="8325999" y="22302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3" name="Text Placeholder 16">
            <a:extLst>
              <a:ext uri="{FF2B5EF4-FFF2-40B4-BE49-F238E27FC236}">
                <a16:creationId xmlns="" xmlns:a16="http://schemas.microsoft.com/office/drawing/2014/main" id="{D1805CDF-7825-3C4F-956A-D29B627B7994}"/>
              </a:ext>
            </a:extLst>
          </p:cNvPr>
          <p:cNvSpPr>
            <a:spLocks noGrp="1"/>
          </p:cNvSpPr>
          <p:nvPr>
            <p:ph type="body" sz="quarter" idx="32" hasCustomPrompt="1"/>
          </p:nvPr>
        </p:nvSpPr>
        <p:spPr>
          <a:xfrm>
            <a:off x="8325817" y="5260959"/>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4" name="Freeform: Shape 24">
            <a:extLst>
              <a:ext uri="{FF2B5EF4-FFF2-40B4-BE49-F238E27FC236}">
                <a16:creationId xmlns="" xmlns:a16="http://schemas.microsoft.com/office/drawing/2014/main" id="{D5186650-1385-3C44-875C-FDB5A70E6CD4}"/>
              </a:ext>
            </a:extLst>
          </p:cNvPr>
          <p:cNvSpPr/>
          <p:nvPr userDrawn="1"/>
        </p:nvSpPr>
        <p:spPr>
          <a:xfrm>
            <a:off x="8630759" y="3655896"/>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5" name="Text Placeholder 16">
            <a:extLst>
              <a:ext uri="{FF2B5EF4-FFF2-40B4-BE49-F238E27FC236}">
                <a16:creationId xmlns="" xmlns:a16="http://schemas.microsoft.com/office/drawing/2014/main" id="{A96D6224-2CDB-5F4B-A3F7-ADB95D186CD7}"/>
              </a:ext>
            </a:extLst>
          </p:cNvPr>
          <p:cNvSpPr>
            <a:spLocks noGrp="1"/>
          </p:cNvSpPr>
          <p:nvPr>
            <p:ph type="body" sz="quarter" idx="99" hasCustomPrompt="1"/>
          </p:nvPr>
        </p:nvSpPr>
        <p:spPr>
          <a:xfrm>
            <a:off x="8946303" y="37587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6" name="Text Placeholder 16">
            <a:extLst>
              <a:ext uri="{FF2B5EF4-FFF2-40B4-BE49-F238E27FC236}">
                <a16:creationId xmlns="" xmlns:a16="http://schemas.microsoft.com/office/drawing/2014/main" id="{D6CC8F8C-CF2F-D24E-94E3-0AEB36922700}"/>
              </a:ext>
            </a:extLst>
          </p:cNvPr>
          <p:cNvSpPr>
            <a:spLocks noGrp="1"/>
          </p:cNvSpPr>
          <p:nvPr>
            <p:ph type="body" sz="quarter" idx="100" hasCustomPrompt="1"/>
          </p:nvPr>
        </p:nvSpPr>
        <p:spPr>
          <a:xfrm>
            <a:off x="1216313" y="2739004"/>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7" name="Text Placeholder 16">
            <a:extLst>
              <a:ext uri="{FF2B5EF4-FFF2-40B4-BE49-F238E27FC236}">
                <a16:creationId xmlns="" xmlns:a16="http://schemas.microsoft.com/office/drawing/2014/main" id="{CFDB7164-ED0A-5B44-BF5D-898F0C75C891}"/>
              </a:ext>
            </a:extLst>
          </p:cNvPr>
          <p:cNvSpPr>
            <a:spLocks noGrp="1"/>
          </p:cNvSpPr>
          <p:nvPr>
            <p:ph type="body" sz="quarter" idx="101" hasCustomPrompt="1"/>
          </p:nvPr>
        </p:nvSpPr>
        <p:spPr>
          <a:xfrm>
            <a:off x="661476" y="4246401"/>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8" name="Text Placeholder 16">
            <a:extLst>
              <a:ext uri="{FF2B5EF4-FFF2-40B4-BE49-F238E27FC236}">
                <a16:creationId xmlns="" xmlns:a16="http://schemas.microsoft.com/office/drawing/2014/main" id="{848EB1DF-FF87-564E-AE72-CDCF7CAD0107}"/>
              </a:ext>
            </a:extLst>
          </p:cNvPr>
          <p:cNvSpPr>
            <a:spLocks noGrp="1"/>
          </p:cNvSpPr>
          <p:nvPr>
            <p:ph type="body" sz="quarter" idx="102" hasCustomPrompt="1"/>
          </p:nvPr>
        </p:nvSpPr>
        <p:spPr>
          <a:xfrm>
            <a:off x="1179488" y="5764839"/>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9" name="Text Placeholder 16">
            <a:extLst>
              <a:ext uri="{FF2B5EF4-FFF2-40B4-BE49-F238E27FC236}">
                <a16:creationId xmlns="" xmlns:a16="http://schemas.microsoft.com/office/drawing/2014/main" id="{2C169D71-AE40-B646-80A2-7DF2ABE10F4F}"/>
              </a:ext>
            </a:extLst>
          </p:cNvPr>
          <p:cNvSpPr>
            <a:spLocks noGrp="1"/>
          </p:cNvSpPr>
          <p:nvPr>
            <p:ph type="body" sz="quarter" idx="103" hasCustomPrompt="1"/>
          </p:nvPr>
        </p:nvSpPr>
        <p:spPr>
          <a:xfrm>
            <a:off x="8325999" y="27527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0" name="Text Placeholder 16">
            <a:extLst>
              <a:ext uri="{FF2B5EF4-FFF2-40B4-BE49-F238E27FC236}">
                <a16:creationId xmlns="" xmlns:a16="http://schemas.microsoft.com/office/drawing/2014/main" id="{48140D01-8BC9-3244-9DBD-470730032EE4}"/>
              </a:ext>
            </a:extLst>
          </p:cNvPr>
          <p:cNvSpPr>
            <a:spLocks noGrp="1"/>
          </p:cNvSpPr>
          <p:nvPr>
            <p:ph type="body" sz="quarter" idx="104" hasCustomPrompt="1"/>
          </p:nvPr>
        </p:nvSpPr>
        <p:spPr>
          <a:xfrm>
            <a:off x="8325817" y="5783474"/>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1" name="Text Placeholder 16">
            <a:extLst>
              <a:ext uri="{FF2B5EF4-FFF2-40B4-BE49-F238E27FC236}">
                <a16:creationId xmlns="" xmlns:a16="http://schemas.microsoft.com/office/drawing/2014/main" id="{E31B9273-EB83-2C4A-A664-DDC3D57ED640}"/>
              </a:ext>
            </a:extLst>
          </p:cNvPr>
          <p:cNvSpPr>
            <a:spLocks noGrp="1"/>
          </p:cNvSpPr>
          <p:nvPr>
            <p:ph type="body" sz="quarter" idx="105" hasCustomPrompt="1"/>
          </p:nvPr>
        </p:nvSpPr>
        <p:spPr>
          <a:xfrm>
            <a:off x="8946303" y="42812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Tree>
    <p:extLst>
      <p:ext uri="{BB962C8B-B14F-4D97-AF65-F5344CB8AC3E}">
        <p14:creationId xmlns:p14="http://schemas.microsoft.com/office/powerpoint/2010/main" val="15982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Our Team 6">
    <p:spTree>
      <p:nvGrpSpPr>
        <p:cNvPr id="1" name=""/>
        <p:cNvGrpSpPr/>
        <p:nvPr/>
      </p:nvGrpSpPr>
      <p:grpSpPr>
        <a:xfrm>
          <a:off x="0" y="0"/>
          <a:ext cx="0" cy="0"/>
          <a:chOff x="0" y="0"/>
          <a:chExt cx="0" cy="0"/>
        </a:xfrm>
      </p:grpSpPr>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grpSp>
        <p:nvGrpSpPr>
          <p:cNvPr id="7" name="Group 6">
            <a:extLst>
              <a:ext uri="{FF2B5EF4-FFF2-40B4-BE49-F238E27FC236}">
                <a16:creationId xmlns="" xmlns:a16="http://schemas.microsoft.com/office/drawing/2014/main" id="{66B09ACE-F65D-C046-9A77-9F79C60E02F7}"/>
              </a:ext>
            </a:extLst>
          </p:cNvPr>
          <p:cNvGrpSpPr/>
          <p:nvPr userDrawn="1"/>
        </p:nvGrpSpPr>
        <p:grpSpPr>
          <a:xfrm>
            <a:off x="5170899" y="2983210"/>
            <a:ext cx="1882364" cy="1966826"/>
            <a:chOff x="5080445" y="2549157"/>
            <a:chExt cx="2184695" cy="2282723"/>
          </a:xfrm>
        </p:grpSpPr>
        <p:sp>
          <p:nvSpPr>
            <p:cNvPr id="8" name="AutoShape 1">
              <a:extLst>
                <a:ext uri="{FF2B5EF4-FFF2-40B4-BE49-F238E27FC236}">
                  <a16:creationId xmlns="" xmlns:a16="http://schemas.microsoft.com/office/drawing/2014/main" id="{0AFB0699-E404-6448-9BF0-367A9504780E}"/>
                </a:ext>
              </a:extLst>
            </p:cNvPr>
            <p:cNvSpPr>
              <a:spLocks/>
            </p:cNvSpPr>
            <p:nvPr/>
          </p:nvSpPr>
          <p:spPr bwMode="auto">
            <a:xfrm rot="4672002">
              <a:off x="5051570" y="2578032"/>
              <a:ext cx="2230981" cy="2173231"/>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44450">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 name="AutoShape 1">
              <a:extLst>
                <a:ext uri="{FF2B5EF4-FFF2-40B4-BE49-F238E27FC236}">
                  <a16:creationId xmlns="" xmlns:a16="http://schemas.microsoft.com/office/drawing/2014/main" id="{EA8F1CC9-C5B7-6F47-B662-C4F19C387661}"/>
                </a:ext>
              </a:extLst>
            </p:cNvPr>
            <p:cNvSpPr>
              <a:spLocks/>
            </p:cNvSpPr>
            <p:nvPr/>
          </p:nvSpPr>
          <p:spPr bwMode="auto">
            <a:xfrm rot="6300000">
              <a:off x="5074787" y="2641527"/>
              <a:ext cx="2219072" cy="216163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3">
                    <a:lumMod val="75000"/>
                  </a:schemeClr>
                </a:gs>
                <a:gs pos="100000">
                  <a:schemeClr val="accent3"/>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grpSp>
      <p:grpSp>
        <p:nvGrpSpPr>
          <p:cNvPr id="21" name="Group 20">
            <a:extLst>
              <a:ext uri="{FF2B5EF4-FFF2-40B4-BE49-F238E27FC236}">
                <a16:creationId xmlns="" xmlns:a16="http://schemas.microsoft.com/office/drawing/2014/main" id="{8BD707EF-50E0-A544-A104-4154BFC7CABE}"/>
              </a:ext>
            </a:extLst>
          </p:cNvPr>
          <p:cNvGrpSpPr/>
          <p:nvPr userDrawn="1"/>
        </p:nvGrpSpPr>
        <p:grpSpPr>
          <a:xfrm rot="16200000">
            <a:off x="7282535" y="3866612"/>
            <a:ext cx="234208" cy="117104"/>
            <a:chOff x="683419" y="5379244"/>
            <a:chExt cx="180974" cy="90487"/>
          </a:xfrm>
        </p:grpSpPr>
        <p:cxnSp>
          <p:nvCxnSpPr>
            <p:cNvPr id="22" name="Straight Connector 21">
              <a:extLst>
                <a:ext uri="{FF2B5EF4-FFF2-40B4-BE49-F238E27FC236}">
                  <a16:creationId xmlns="" xmlns:a16="http://schemas.microsoft.com/office/drawing/2014/main" id="{14AC9197-8E13-9442-98E2-19C20E2645CC}"/>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6CDCEF9-E89F-CB4B-9BD2-FD56C314DB7A}"/>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AEB4BFCA-04EE-B147-98B6-C07FDBA59EB6}"/>
              </a:ext>
            </a:extLst>
          </p:cNvPr>
          <p:cNvGrpSpPr/>
          <p:nvPr userDrawn="1"/>
        </p:nvGrpSpPr>
        <p:grpSpPr>
          <a:xfrm rot="5400000" flipH="1">
            <a:off x="4601568" y="3866612"/>
            <a:ext cx="234208" cy="117104"/>
            <a:chOff x="683419" y="5379244"/>
            <a:chExt cx="180974" cy="90487"/>
          </a:xfrm>
        </p:grpSpPr>
        <p:cxnSp>
          <p:nvCxnSpPr>
            <p:cNvPr id="25" name="Straight Connector 24">
              <a:extLst>
                <a:ext uri="{FF2B5EF4-FFF2-40B4-BE49-F238E27FC236}">
                  <a16:creationId xmlns="" xmlns:a16="http://schemas.microsoft.com/office/drawing/2014/main" id="{58569385-F886-934C-96AB-233898483D35}"/>
                </a:ext>
              </a:extLst>
            </p:cNvPr>
            <p:cNvCxnSpPr/>
            <p:nvPr/>
          </p:nvCxnSpPr>
          <p:spPr>
            <a:xfrm>
              <a:off x="683419"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2E36C584-2BA8-7A4F-BE7F-5C322C118817}"/>
                </a:ext>
              </a:extLst>
            </p:cNvPr>
            <p:cNvCxnSpPr>
              <a:cxnSpLocks/>
            </p:cNvCxnSpPr>
            <p:nvPr/>
          </p:nvCxnSpPr>
          <p:spPr>
            <a:xfrm flipH="1">
              <a:off x="773906" y="5379244"/>
              <a:ext cx="90487" cy="90487"/>
            </a:xfrm>
            <a:prstGeom prst="line">
              <a:avLst/>
            </a:prstGeom>
            <a:ln w="2222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 xmlns:a16="http://schemas.microsoft.com/office/drawing/2014/main" id="{1786BC55-F3E4-0649-9A2C-42BEF03C79DB}"/>
              </a:ext>
            </a:extLst>
          </p:cNvPr>
          <p:cNvGrpSpPr/>
          <p:nvPr userDrawn="1"/>
        </p:nvGrpSpPr>
        <p:grpSpPr>
          <a:xfrm rot="2700000" flipH="1">
            <a:off x="4868634" y="4898011"/>
            <a:ext cx="234208" cy="117104"/>
            <a:chOff x="683419" y="5379244"/>
            <a:chExt cx="180974" cy="90487"/>
          </a:xfrm>
        </p:grpSpPr>
        <p:cxnSp>
          <p:nvCxnSpPr>
            <p:cNvPr id="28" name="Straight Connector 27">
              <a:extLst>
                <a:ext uri="{FF2B5EF4-FFF2-40B4-BE49-F238E27FC236}">
                  <a16:creationId xmlns="" xmlns:a16="http://schemas.microsoft.com/office/drawing/2014/main" id="{AF478C8F-0ACA-144F-835A-4E8139EC623A}"/>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79D68FD2-5C4D-3F46-AAF4-E662E94AD640}"/>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 xmlns:a16="http://schemas.microsoft.com/office/drawing/2014/main" id="{E99DA5AB-1944-9940-9897-94E1EA6557E7}"/>
              </a:ext>
            </a:extLst>
          </p:cNvPr>
          <p:cNvGrpSpPr/>
          <p:nvPr userDrawn="1"/>
        </p:nvGrpSpPr>
        <p:grpSpPr>
          <a:xfrm rot="8100000" flipH="1">
            <a:off x="4872692" y="2934162"/>
            <a:ext cx="234208" cy="117104"/>
            <a:chOff x="683419" y="5379244"/>
            <a:chExt cx="180974" cy="90487"/>
          </a:xfrm>
        </p:grpSpPr>
        <p:cxnSp>
          <p:nvCxnSpPr>
            <p:cNvPr id="31" name="Straight Connector 30">
              <a:extLst>
                <a:ext uri="{FF2B5EF4-FFF2-40B4-BE49-F238E27FC236}">
                  <a16:creationId xmlns="" xmlns:a16="http://schemas.microsoft.com/office/drawing/2014/main" id="{9F21A46B-1202-5C41-9678-4403DC6730C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14647350-E742-D947-B359-76F60E3AF05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 xmlns:a16="http://schemas.microsoft.com/office/drawing/2014/main" id="{A3C55AB0-D342-4645-9B3A-FCBB183F88A7}"/>
              </a:ext>
            </a:extLst>
          </p:cNvPr>
          <p:cNvGrpSpPr/>
          <p:nvPr userDrawn="1"/>
        </p:nvGrpSpPr>
        <p:grpSpPr>
          <a:xfrm rot="13500000">
            <a:off x="6769341" y="2934164"/>
            <a:ext cx="234208" cy="117104"/>
            <a:chOff x="683419" y="5379244"/>
            <a:chExt cx="180974" cy="90487"/>
          </a:xfrm>
        </p:grpSpPr>
        <p:cxnSp>
          <p:nvCxnSpPr>
            <p:cNvPr id="34" name="Straight Connector 33">
              <a:extLst>
                <a:ext uri="{FF2B5EF4-FFF2-40B4-BE49-F238E27FC236}">
                  <a16:creationId xmlns="" xmlns:a16="http://schemas.microsoft.com/office/drawing/2014/main" id="{7CB4F9D1-4B3A-2F43-857D-AC1E36A5D3C4}"/>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 xmlns:a16="http://schemas.microsoft.com/office/drawing/2014/main" id="{D4809873-2B88-DC44-94C0-D6D8DEFDDE07}"/>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 xmlns:a16="http://schemas.microsoft.com/office/drawing/2014/main" id="{06E602AE-9EFE-A549-A6AA-0AB03CE5FC14}"/>
              </a:ext>
            </a:extLst>
          </p:cNvPr>
          <p:cNvGrpSpPr/>
          <p:nvPr userDrawn="1"/>
        </p:nvGrpSpPr>
        <p:grpSpPr>
          <a:xfrm rot="18900000">
            <a:off x="6768058" y="4898010"/>
            <a:ext cx="234208" cy="117104"/>
            <a:chOff x="683419" y="5379244"/>
            <a:chExt cx="180974" cy="90487"/>
          </a:xfrm>
        </p:grpSpPr>
        <p:cxnSp>
          <p:nvCxnSpPr>
            <p:cNvPr id="37" name="Straight Connector 36">
              <a:extLst>
                <a:ext uri="{FF2B5EF4-FFF2-40B4-BE49-F238E27FC236}">
                  <a16:creationId xmlns="" xmlns:a16="http://schemas.microsoft.com/office/drawing/2014/main" id="{BBE783F9-6986-4842-8C0A-158E0C11091C}"/>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052AFA6E-DAED-E64F-8A05-DAD9B030E311}"/>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39" name="Text Placeholder 16">
            <a:extLst>
              <a:ext uri="{FF2B5EF4-FFF2-40B4-BE49-F238E27FC236}">
                <a16:creationId xmlns="" xmlns:a16="http://schemas.microsoft.com/office/drawing/2014/main" id="{BA98DFC2-2F4B-2549-848F-25CF887EF1E6}"/>
              </a:ext>
            </a:extLst>
          </p:cNvPr>
          <p:cNvSpPr>
            <a:spLocks noGrp="1"/>
          </p:cNvSpPr>
          <p:nvPr>
            <p:ph type="body" sz="quarter" idx="27" hasCustomPrompt="1"/>
          </p:nvPr>
        </p:nvSpPr>
        <p:spPr>
          <a:xfrm>
            <a:off x="1216313" y="2216489"/>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0" name="Text Placeholder 16">
            <a:extLst>
              <a:ext uri="{FF2B5EF4-FFF2-40B4-BE49-F238E27FC236}">
                <a16:creationId xmlns="" xmlns:a16="http://schemas.microsoft.com/office/drawing/2014/main" id="{AC089C7E-C579-7E47-82A5-D5C2479B5DAA}"/>
              </a:ext>
            </a:extLst>
          </p:cNvPr>
          <p:cNvSpPr>
            <a:spLocks noGrp="1"/>
          </p:cNvSpPr>
          <p:nvPr>
            <p:ph type="body" sz="quarter" idx="28" hasCustomPrompt="1"/>
          </p:nvPr>
        </p:nvSpPr>
        <p:spPr>
          <a:xfrm>
            <a:off x="661476" y="3723886"/>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1" name="Text Placeholder 16">
            <a:extLst>
              <a:ext uri="{FF2B5EF4-FFF2-40B4-BE49-F238E27FC236}">
                <a16:creationId xmlns="" xmlns:a16="http://schemas.microsoft.com/office/drawing/2014/main" id="{CC8024BB-CEEB-8C4D-B47B-1B856321EFC6}"/>
              </a:ext>
            </a:extLst>
          </p:cNvPr>
          <p:cNvSpPr>
            <a:spLocks noGrp="1"/>
          </p:cNvSpPr>
          <p:nvPr>
            <p:ph type="body" sz="quarter" idx="29" hasCustomPrompt="1"/>
          </p:nvPr>
        </p:nvSpPr>
        <p:spPr>
          <a:xfrm>
            <a:off x="1179488" y="5242324"/>
            <a:ext cx="2431943" cy="307777"/>
          </a:xfrm>
          <a:prstGeom prst="rect">
            <a:avLst/>
          </a:prstGeom>
        </p:spPr>
        <p:txBody>
          <a:bodyPr wrap="square" anchor="ctr">
            <a:spAutoFit/>
          </a:bodyPr>
          <a:lstStyle>
            <a:lvl1pPr marL="0" indent="0" algn="r">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2" name="Text Placeholder 16">
            <a:extLst>
              <a:ext uri="{FF2B5EF4-FFF2-40B4-BE49-F238E27FC236}">
                <a16:creationId xmlns="" xmlns:a16="http://schemas.microsoft.com/office/drawing/2014/main" id="{2BC59EF9-CA04-AB4F-8627-569EC08DB473}"/>
              </a:ext>
            </a:extLst>
          </p:cNvPr>
          <p:cNvSpPr>
            <a:spLocks noGrp="1"/>
          </p:cNvSpPr>
          <p:nvPr>
            <p:ph type="body" sz="quarter" idx="30" hasCustomPrompt="1"/>
          </p:nvPr>
        </p:nvSpPr>
        <p:spPr>
          <a:xfrm>
            <a:off x="8325999" y="22302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3" name="Text Placeholder 16">
            <a:extLst>
              <a:ext uri="{FF2B5EF4-FFF2-40B4-BE49-F238E27FC236}">
                <a16:creationId xmlns="" xmlns:a16="http://schemas.microsoft.com/office/drawing/2014/main" id="{D1805CDF-7825-3C4F-956A-D29B627B7994}"/>
              </a:ext>
            </a:extLst>
          </p:cNvPr>
          <p:cNvSpPr>
            <a:spLocks noGrp="1"/>
          </p:cNvSpPr>
          <p:nvPr>
            <p:ph type="body" sz="quarter" idx="32" hasCustomPrompt="1"/>
          </p:nvPr>
        </p:nvSpPr>
        <p:spPr>
          <a:xfrm>
            <a:off x="8325817" y="5260959"/>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5" name="Text Placeholder 16">
            <a:extLst>
              <a:ext uri="{FF2B5EF4-FFF2-40B4-BE49-F238E27FC236}">
                <a16:creationId xmlns="" xmlns:a16="http://schemas.microsoft.com/office/drawing/2014/main" id="{A96D6224-2CDB-5F4B-A3F7-ADB95D186CD7}"/>
              </a:ext>
            </a:extLst>
          </p:cNvPr>
          <p:cNvSpPr>
            <a:spLocks noGrp="1"/>
          </p:cNvSpPr>
          <p:nvPr>
            <p:ph type="body" sz="quarter" idx="99" hasCustomPrompt="1"/>
          </p:nvPr>
        </p:nvSpPr>
        <p:spPr>
          <a:xfrm>
            <a:off x="8946303" y="3758730"/>
            <a:ext cx="2431943" cy="307777"/>
          </a:xfrm>
          <a:prstGeom prst="rect">
            <a:avLst/>
          </a:prstGeom>
        </p:spPr>
        <p:txBody>
          <a:bodyPr wrap="square" anchor="ctr">
            <a:spAutoFit/>
          </a:bodyPr>
          <a:lstStyle>
            <a:lvl1pPr marL="0" indent="0" algn="l">
              <a:lnSpc>
                <a:spcPct val="100000"/>
              </a:lnSpc>
              <a:spcBef>
                <a:spcPts val="0"/>
              </a:spcBef>
              <a:buNone/>
              <a:defRPr sz="1400" b="1">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6" name="Text Placeholder 16">
            <a:extLst>
              <a:ext uri="{FF2B5EF4-FFF2-40B4-BE49-F238E27FC236}">
                <a16:creationId xmlns="" xmlns:a16="http://schemas.microsoft.com/office/drawing/2014/main" id="{D6CC8F8C-CF2F-D24E-94E3-0AEB36922700}"/>
              </a:ext>
            </a:extLst>
          </p:cNvPr>
          <p:cNvSpPr>
            <a:spLocks noGrp="1"/>
          </p:cNvSpPr>
          <p:nvPr>
            <p:ph type="body" sz="quarter" idx="100" hasCustomPrompt="1"/>
          </p:nvPr>
        </p:nvSpPr>
        <p:spPr>
          <a:xfrm>
            <a:off x="1216313" y="2739004"/>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7" name="Text Placeholder 16">
            <a:extLst>
              <a:ext uri="{FF2B5EF4-FFF2-40B4-BE49-F238E27FC236}">
                <a16:creationId xmlns="" xmlns:a16="http://schemas.microsoft.com/office/drawing/2014/main" id="{CFDB7164-ED0A-5B44-BF5D-898F0C75C891}"/>
              </a:ext>
            </a:extLst>
          </p:cNvPr>
          <p:cNvSpPr>
            <a:spLocks noGrp="1"/>
          </p:cNvSpPr>
          <p:nvPr>
            <p:ph type="body" sz="quarter" idx="101" hasCustomPrompt="1"/>
          </p:nvPr>
        </p:nvSpPr>
        <p:spPr>
          <a:xfrm>
            <a:off x="661476" y="4246401"/>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8" name="Text Placeholder 16">
            <a:extLst>
              <a:ext uri="{FF2B5EF4-FFF2-40B4-BE49-F238E27FC236}">
                <a16:creationId xmlns="" xmlns:a16="http://schemas.microsoft.com/office/drawing/2014/main" id="{848EB1DF-FF87-564E-AE72-CDCF7CAD0107}"/>
              </a:ext>
            </a:extLst>
          </p:cNvPr>
          <p:cNvSpPr>
            <a:spLocks noGrp="1"/>
          </p:cNvSpPr>
          <p:nvPr>
            <p:ph type="body" sz="quarter" idx="102" hasCustomPrompt="1"/>
          </p:nvPr>
        </p:nvSpPr>
        <p:spPr>
          <a:xfrm>
            <a:off x="1179488" y="5764839"/>
            <a:ext cx="2431943" cy="307777"/>
          </a:xfrm>
          <a:prstGeom prst="rect">
            <a:avLst/>
          </a:prstGeom>
        </p:spPr>
        <p:txBody>
          <a:bodyPr wrap="square" anchor="ctr">
            <a:spAutoFit/>
          </a:bodyPr>
          <a:lstStyle>
            <a:lvl1pPr marL="0" indent="0" algn="r">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49" name="Text Placeholder 16">
            <a:extLst>
              <a:ext uri="{FF2B5EF4-FFF2-40B4-BE49-F238E27FC236}">
                <a16:creationId xmlns="" xmlns:a16="http://schemas.microsoft.com/office/drawing/2014/main" id="{2C169D71-AE40-B646-80A2-7DF2ABE10F4F}"/>
              </a:ext>
            </a:extLst>
          </p:cNvPr>
          <p:cNvSpPr>
            <a:spLocks noGrp="1"/>
          </p:cNvSpPr>
          <p:nvPr>
            <p:ph type="body" sz="quarter" idx="103" hasCustomPrompt="1"/>
          </p:nvPr>
        </p:nvSpPr>
        <p:spPr>
          <a:xfrm>
            <a:off x="8325999" y="27527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0" name="Text Placeholder 16">
            <a:extLst>
              <a:ext uri="{FF2B5EF4-FFF2-40B4-BE49-F238E27FC236}">
                <a16:creationId xmlns="" xmlns:a16="http://schemas.microsoft.com/office/drawing/2014/main" id="{48140D01-8BC9-3244-9DBD-470730032EE4}"/>
              </a:ext>
            </a:extLst>
          </p:cNvPr>
          <p:cNvSpPr>
            <a:spLocks noGrp="1"/>
          </p:cNvSpPr>
          <p:nvPr>
            <p:ph type="body" sz="quarter" idx="104" hasCustomPrompt="1"/>
          </p:nvPr>
        </p:nvSpPr>
        <p:spPr>
          <a:xfrm>
            <a:off x="8325817" y="5783474"/>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
        <p:nvSpPr>
          <p:cNvPr id="51" name="Text Placeholder 16">
            <a:extLst>
              <a:ext uri="{FF2B5EF4-FFF2-40B4-BE49-F238E27FC236}">
                <a16:creationId xmlns="" xmlns:a16="http://schemas.microsoft.com/office/drawing/2014/main" id="{E31B9273-EB83-2C4A-A664-DDC3D57ED640}"/>
              </a:ext>
            </a:extLst>
          </p:cNvPr>
          <p:cNvSpPr>
            <a:spLocks noGrp="1"/>
          </p:cNvSpPr>
          <p:nvPr>
            <p:ph type="body" sz="quarter" idx="105" hasCustomPrompt="1"/>
          </p:nvPr>
        </p:nvSpPr>
        <p:spPr>
          <a:xfrm>
            <a:off x="8946303" y="4281245"/>
            <a:ext cx="2431943" cy="307777"/>
          </a:xfrm>
          <a:prstGeom prst="rect">
            <a:avLst/>
          </a:prstGeom>
        </p:spPr>
        <p:txBody>
          <a:bodyPr wrap="square" anchor="ctr">
            <a:spAutoFit/>
          </a:bodyPr>
          <a:lstStyle>
            <a:lvl1pPr marL="0" indent="0" algn="l">
              <a:lnSpc>
                <a:spcPct val="100000"/>
              </a:lnSpc>
              <a:spcBef>
                <a:spcPts val="0"/>
              </a:spcBef>
              <a:buNone/>
              <a:defRPr sz="1400">
                <a:solidFill>
                  <a:schemeClr val="tx1"/>
                </a:solidFill>
                <a:latin typeface="Roboto" pitchFamily="2" charset="0"/>
                <a:ea typeface="Roboto" pitchFamily="2" charset="0"/>
              </a:defRPr>
            </a:lvl1pPr>
          </a:lstStyle>
          <a:p>
            <a:pPr lvl="0"/>
            <a:r>
              <a:rPr lang="en-US" dirty="0"/>
              <a:t>Click to add text</a:t>
            </a:r>
            <a:endParaRPr lang="ro-RO" dirty="0"/>
          </a:p>
        </p:txBody>
      </p:sp>
    </p:spTree>
    <p:extLst>
      <p:ext uri="{BB962C8B-B14F-4D97-AF65-F5344CB8AC3E}">
        <p14:creationId xmlns:p14="http://schemas.microsoft.com/office/powerpoint/2010/main" val="12759590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15" name="Text Placeholder 16">
            <a:extLst>
              <a:ext uri="{FF2B5EF4-FFF2-40B4-BE49-F238E27FC236}">
                <a16:creationId xmlns="" xmlns:a16="http://schemas.microsoft.com/office/drawing/2014/main" id="{4EEA22EF-FE3E-4E8E-9401-79F1F60BC2C2}"/>
              </a:ext>
            </a:extLst>
          </p:cNvPr>
          <p:cNvSpPr>
            <a:spLocks noGrp="1"/>
          </p:cNvSpPr>
          <p:nvPr>
            <p:ph type="body" sz="quarter" idx="18"/>
          </p:nvPr>
        </p:nvSpPr>
        <p:spPr>
          <a:xfrm>
            <a:off x="601659" y="1487482"/>
            <a:ext cx="8228014" cy="754382"/>
          </a:xfrm>
          <a:prstGeom prst="rect">
            <a:avLst/>
          </a:prstGeom>
        </p:spPr>
        <p:txBody>
          <a:bodyPr/>
          <a:lstStyle>
            <a:lvl1pPr marL="0" indent="0">
              <a:lnSpc>
                <a:spcPct val="150000"/>
              </a:lnSpc>
              <a:spcBef>
                <a:spcPts val="0"/>
              </a:spcBef>
              <a:buNone/>
              <a:defRPr sz="1400"/>
            </a:lvl1pPr>
          </a:lstStyle>
          <a:p>
            <a:pPr lvl="0"/>
            <a:endParaRPr lang="ro-RO" dirty="0"/>
          </a:p>
        </p:txBody>
      </p:sp>
      <p:sp>
        <p:nvSpPr>
          <p:cNvPr id="29" name="Picture Placeholder 2">
            <a:extLst>
              <a:ext uri="{FF2B5EF4-FFF2-40B4-BE49-F238E27FC236}">
                <a16:creationId xmlns="" xmlns:a16="http://schemas.microsoft.com/office/drawing/2014/main" id="{C232CBB5-DAE4-49FA-9393-71E3221B5A84}"/>
              </a:ext>
            </a:extLst>
          </p:cNvPr>
          <p:cNvSpPr>
            <a:spLocks noGrp="1"/>
          </p:cNvSpPr>
          <p:nvPr>
            <p:ph type="pic" sz="quarter" idx="24"/>
          </p:nvPr>
        </p:nvSpPr>
        <p:spPr>
          <a:xfrm>
            <a:off x="601659" y="2662634"/>
            <a:ext cx="8228014" cy="3801644"/>
          </a:xfrm>
          <a:prstGeom prst="rect">
            <a:avLst/>
          </a:prstGeom>
        </p:spPr>
        <p:txBody>
          <a:bodyPr anchor="ctr"/>
          <a:lstStyle>
            <a:lvl1pPr marL="0" indent="0" algn="ctr">
              <a:buNone/>
              <a:defRPr/>
            </a:lvl1pPr>
          </a:lstStyle>
          <a:p>
            <a:endParaRPr lang="ro-RO"/>
          </a:p>
        </p:txBody>
      </p:sp>
      <p:sp>
        <p:nvSpPr>
          <p:cNvPr id="8" name="Text Placeholder 10">
            <a:extLst>
              <a:ext uri="{FF2B5EF4-FFF2-40B4-BE49-F238E27FC236}">
                <a16:creationId xmlns="" xmlns:a16="http://schemas.microsoft.com/office/drawing/2014/main" id="{A01C68E0-A5ED-7045-A510-190EA9E5AA6B}"/>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9" name="Text Placeholder 10">
            <a:extLst>
              <a:ext uri="{FF2B5EF4-FFF2-40B4-BE49-F238E27FC236}">
                <a16:creationId xmlns="" xmlns:a16="http://schemas.microsoft.com/office/drawing/2014/main" id="{20FB927B-4B5E-CA44-A93E-201B53A83C3F}"/>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4053917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19" name="Text Placeholder 16">
            <a:extLst>
              <a:ext uri="{FF2B5EF4-FFF2-40B4-BE49-F238E27FC236}">
                <a16:creationId xmlns="" xmlns:a16="http://schemas.microsoft.com/office/drawing/2014/main" id="{D1438E7E-270B-4A99-900B-5600866AB4B6}"/>
              </a:ext>
            </a:extLst>
          </p:cNvPr>
          <p:cNvSpPr>
            <a:spLocks noGrp="1"/>
          </p:cNvSpPr>
          <p:nvPr>
            <p:ph type="body" sz="quarter" idx="20"/>
          </p:nvPr>
        </p:nvSpPr>
        <p:spPr>
          <a:xfrm>
            <a:off x="7641475" y="5324207"/>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20" name="Text Placeholder 16">
            <a:extLst>
              <a:ext uri="{FF2B5EF4-FFF2-40B4-BE49-F238E27FC236}">
                <a16:creationId xmlns="" xmlns:a16="http://schemas.microsoft.com/office/drawing/2014/main" id="{C023B65B-EC22-4B5A-847A-E11AC991C867}"/>
              </a:ext>
            </a:extLst>
          </p:cNvPr>
          <p:cNvSpPr>
            <a:spLocks noGrp="1"/>
          </p:cNvSpPr>
          <p:nvPr>
            <p:ph type="body" sz="quarter" idx="21"/>
          </p:nvPr>
        </p:nvSpPr>
        <p:spPr>
          <a:xfrm>
            <a:off x="7641476" y="5152580"/>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17" name="Text Placeholder 16">
            <a:extLst>
              <a:ext uri="{FF2B5EF4-FFF2-40B4-BE49-F238E27FC236}">
                <a16:creationId xmlns="" xmlns:a16="http://schemas.microsoft.com/office/drawing/2014/main" id="{A40BDB84-6A57-457B-9DCB-0DEE36B1A202}"/>
              </a:ext>
            </a:extLst>
          </p:cNvPr>
          <p:cNvSpPr>
            <a:spLocks noGrp="1"/>
          </p:cNvSpPr>
          <p:nvPr>
            <p:ph type="body" sz="quarter" idx="18"/>
          </p:nvPr>
        </p:nvSpPr>
        <p:spPr>
          <a:xfrm>
            <a:off x="7641476" y="4712703"/>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18" name="Text Placeholder 16">
            <a:extLst>
              <a:ext uri="{FF2B5EF4-FFF2-40B4-BE49-F238E27FC236}">
                <a16:creationId xmlns="" xmlns:a16="http://schemas.microsoft.com/office/drawing/2014/main" id="{119918D2-FA84-4B9E-A924-2150911D30FA}"/>
              </a:ext>
            </a:extLst>
          </p:cNvPr>
          <p:cNvSpPr>
            <a:spLocks noGrp="1"/>
          </p:cNvSpPr>
          <p:nvPr>
            <p:ph type="body" sz="quarter" idx="19"/>
          </p:nvPr>
        </p:nvSpPr>
        <p:spPr>
          <a:xfrm>
            <a:off x="7641477" y="4541076"/>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6" name="Text Placeholder 16">
            <a:extLst>
              <a:ext uri="{FF2B5EF4-FFF2-40B4-BE49-F238E27FC236}">
                <a16:creationId xmlns="" xmlns:a16="http://schemas.microsoft.com/office/drawing/2014/main" id="{5A00D555-7FE1-40BF-B44F-CFEF0D35B38B}"/>
              </a:ext>
            </a:extLst>
          </p:cNvPr>
          <p:cNvSpPr>
            <a:spLocks noGrp="1"/>
          </p:cNvSpPr>
          <p:nvPr>
            <p:ph type="body" sz="quarter" idx="16"/>
          </p:nvPr>
        </p:nvSpPr>
        <p:spPr>
          <a:xfrm>
            <a:off x="7641477" y="4101199"/>
            <a:ext cx="3721848" cy="369332"/>
          </a:xfrm>
          <a:prstGeom prst="rect">
            <a:avLst/>
          </a:prstGeom>
        </p:spPr>
        <p:txBody>
          <a:bodyPr wrap="square">
            <a:spAutoFit/>
          </a:bodyPr>
          <a:lstStyle>
            <a:lvl1pPr marL="0" indent="0">
              <a:lnSpc>
                <a:spcPct val="100000"/>
              </a:lnSpc>
              <a:spcBef>
                <a:spcPts val="0"/>
              </a:spcBef>
              <a:buNone/>
              <a:defRPr lang="ro-RO" sz="1800" kern="1200" dirty="0">
                <a:solidFill>
                  <a:schemeClr val="tx1"/>
                </a:solidFill>
                <a:latin typeface="Titillium Bd" panose="00000800000000000000" pitchFamily="50" charset="0"/>
                <a:ea typeface="+mn-ea"/>
                <a:cs typeface="Segoe UI" panose="020B0502040204020203" pitchFamily="34" charset="0"/>
              </a:defRPr>
            </a:lvl1pPr>
          </a:lstStyle>
          <a:p>
            <a:pPr lvl="0"/>
            <a:endParaRPr lang="ro-RO" dirty="0"/>
          </a:p>
        </p:txBody>
      </p:sp>
      <p:sp>
        <p:nvSpPr>
          <p:cNvPr id="8" name="Text Placeholder 16">
            <a:extLst>
              <a:ext uri="{FF2B5EF4-FFF2-40B4-BE49-F238E27FC236}">
                <a16:creationId xmlns="" xmlns:a16="http://schemas.microsoft.com/office/drawing/2014/main" id="{CDAB8248-F466-4AB8-BA97-E314F79498F9}"/>
              </a:ext>
            </a:extLst>
          </p:cNvPr>
          <p:cNvSpPr>
            <a:spLocks noGrp="1"/>
          </p:cNvSpPr>
          <p:nvPr>
            <p:ph type="body" sz="quarter" idx="17"/>
          </p:nvPr>
        </p:nvSpPr>
        <p:spPr>
          <a:xfrm>
            <a:off x="7641478" y="3929572"/>
            <a:ext cx="3721848" cy="307777"/>
          </a:xfrm>
          <a:prstGeom prst="rect">
            <a:avLst/>
          </a:prstGeom>
        </p:spPr>
        <p:txBody>
          <a:bodyPr wrap="square">
            <a:spAutoFit/>
          </a:bodyPr>
          <a:lstStyle>
            <a:lvl1pPr marL="0" indent="0">
              <a:lnSpc>
                <a:spcPct val="100000"/>
              </a:lnSpc>
              <a:spcBef>
                <a:spcPts val="0"/>
              </a:spcBef>
              <a:buNone/>
              <a:defRPr lang="ro-RO" sz="1400" kern="1200" dirty="0">
                <a:solidFill>
                  <a:schemeClr val="accent2"/>
                </a:solidFill>
                <a:latin typeface="Titillium" panose="00000500000000000000" pitchFamily="50" charset="0"/>
                <a:ea typeface="+mn-ea"/>
                <a:cs typeface="Segoe UI" panose="020B0502040204020203" pitchFamily="34" charset="0"/>
              </a:defRPr>
            </a:lvl1pPr>
          </a:lstStyle>
          <a:p>
            <a:pPr lvl="0"/>
            <a:endParaRPr lang="ro-RO" dirty="0"/>
          </a:p>
        </p:txBody>
      </p:sp>
      <p:sp>
        <p:nvSpPr>
          <p:cNvPr id="7" name="Picture Placeholder 2">
            <a:extLst>
              <a:ext uri="{FF2B5EF4-FFF2-40B4-BE49-F238E27FC236}">
                <a16:creationId xmlns="" xmlns:a16="http://schemas.microsoft.com/office/drawing/2014/main" id="{E6DDF896-A3D4-4C3C-9DCC-473705E25F28}"/>
              </a:ext>
            </a:extLst>
          </p:cNvPr>
          <p:cNvSpPr>
            <a:spLocks noGrp="1"/>
          </p:cNvSpPr>
          <p:nvPr>
            <p:ph type="pic" sz="quarter" idx="10"/>
          </p:nvPr>
        </p:nvSpPr>
        <p:spPr>
          <a:xfrm>
            <a:off x="0" y="0"/>
            <a:ext cx="6096000" cy="6858000"/>
          </a:xfrm>
          <a:prstGeom prst="rect">
            <a:avLst/>
          </a:prstGeom>
        </p:spPr>
        <p:txBody>
          <a:bodyPr anchor="ctr"/>
          <a:lstStyle>
            <a:lvl1pPr marL="0" indent="0" algn="ctr">
              <a:buNone/>
              <a:defRPr/>
            </a:lvl1pPr>
          </a:lstStyle>
          <a:p>
            <a:endParaRPr lang="ro-RO"/>
          </a:p>
        </p:txBody>
      </p:sp>
      <p:sp>
        <p:nvSpPr>
          <p:cNvPr id="5" name="Picture Placeholder 3">
            <a:extLst>
              <a:ext uri="{FF2B5EF4-FFF2-40B4-BE49-F238E27FC236}">
                <a16:creationId xmlns="" xmlns:a16="http://schemas.microsoft.com/office/drawing/2014/main" id="{53A159E5-4A0C-415C-A7CB-3584E706901A}"/>
              </a:ext>
            </a:extLst>
          </p:cNvPr>
          <p:cNvSpPr>
            <a:spLocks noGrp="1"/>
          </p:cNvSpPr>
          <p:nvPr>
            <p:ph type="pic" sz="quarter" idx="11"/>
          </p:nvPr>
        </p:nvSpPr>
        <p:spPr>
          <a:xfrm>
            <a:off x="7708900" y="740508"/>
            <a:ext cx="2781300" cy="2781300"/>
          </a:xfrm>
          <a:prstGeom prst="ellipse">
            <a:avLst/>
          </a:prstGeom>
        </p:spPr>
        <p:txBody>
          <a:bodyPr/>
          <a:lstStyle/>
          <a:p>
            <a:endParaRPr lang="ro-RO"/>
          </a:p>
        </p:txBody>
      </p:sp>
      <p:sp>
        <p:nvSpPr>
          <p:cNvPr id="21" name="Text Placeholder 10">
            <a:extLst>
              <a:ext uri="{FF2B5EF4-FFF2-40B4-BE49-F238E27FC236}">
                <a16:creationId xmlns="" xmlns:a16="http://schemas.microsoft.com/office/drawing/2014/main" id="{9943B835-4C55-442A-8A0D-AD616EB8970C}"/>
              </a:ext>
            </a:extLst>
          </p:cNvPr>
          <p:cNvSpPr>
            <a:spLocks noGrp="1"/>
          </p:cNvSpPr>
          <p:nvPr>
            <p:ph type="body" sz="quarter" idx="13" hasCustomPrompt="1"/>
          </p:nvPr>
        </p:nvSpPr>
        <p:spPr>
          <a:xfrm>
            <a:off x="601661" y="5525700"/>
            <a:ext cx="5046103" cy="590931"/>
          </a:xfrm>
          <a:prstGeom prst="rect">
            <a:avLst/>
          </a:prstGeom>
        </p:spPr>
        <p:txBody>
          <a:bodyPr wrap="square" anchor="b">
            <a:spAutoFit/>
          </a:bodyPr>
          <a:lstStyle>
            <a:lvl1pPr marL="0" indent="0">
              <a:buNone/>
              <a:defRPr sz="3600" b="1">
                <a:solidFill>
                  <a:schemeClr val="bg1"/>
                </a:solidFill>
              </a:defRPr>
            </a:lvl1pPr>
          </a:lstStyle>
          <a:p>
            <a:pPr lvl="0"/>
            <a:r>
              <a:rPr lang="en-US" dirty="0"/>
              <a:t>SLIDE TITLE HERE</a:t>
            </a:r>
            <a:endParaRPr lang="ro-RO" dirty="0"/>
          </a:p>
        </p:txBody>
      </p:sp>
    </p:spTree>
    <p:extLst>
      <p:ext uri="{BB962C8B-B14F-4D97-AF65-F5344CB8AC3E}">
        <p14:creationId xmlns:p14="http://schemas.microsoft.com/office/powerpoint/2010/main" val="803827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with slide title">
    <p:spTree>
      <p:nvGrpSpPr>
        <p:cNvPr id="1" name=""/>
        <p:cNvGrpSpPr/>
        <p:nvPr/>
      </p:nvGrpSpPr>
      <p:grpSpPr>
        <a:xfrm>
          <a:off x="0" y="0"/>
          <a:ext cx="0" cy="0"/>
          <a:chOff x="0" y="0"/>
          <a:chExt cx="0" cy="0"/>
        </a:xfrm>
      </p:grpSpPr>
      <p:sp>
        <p:nvSpPr>
          <p:cNvPr id="7" name="Text Placeholder 10">
            <a:extLst>
              <a:ext uri="{FF2B5EF4-FFF2-40B4-BE49-F238E27FC236}">
                <a16:creationId xmlns="" xmlns:a16="http://schemas.microsoft.com/office/drawing/2014/main" id="{A3713F76-F7EF-974A-8757-E782F1D1EB0A}"/>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Tree>
    <p:extLst>
      <p:ext uri="{BB962C8B-B14F-4D97-AF65-F5344CB8AC3E}">
        <p14:creationId xmlns:p14="http://schemas.microsoft.com/office/powerpoint/2010/main" val="205527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40" name="Text Placeholder 16">
            <a:extLst>
              <a:ext uri="{FF2B5EF4-FFF2-40B4-BE49-F238E27FC236}">
                <a16:creationId xmlns="" xmlns:a16="http://schemas.microsoft.com/office/drawing/2014/main" id="{9017C9CE-89B7-470B-8C95-6EBDF47D0EC7}"/>
              </a:ext>
            </a:extLst>
          </p:cNvPr>
          <p:cNvSpPr>
            <a:spLocks noGrp="1"/>
          </p:cNvSpPr>
          <p:nvPr>
            <p:ph type="body" sz="quarter" idx="47"/>
          </p:nvPr>
        </p:nvSpPr>
        <p:spPr>
          <a:xfrm>
            <a:off x="2411968"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1" name="Text Placeholder 16">
            <a:extLst>
              <a:ext uri="{FF2B5EF4-FFF2-40B4-BE49-F238E27FC236}">
                <a16:creationId xmlns="" xmlns:a16="http://schemas.microsoft.com/office/drawing/2014/main" id="{9AF9C5F1-6C86-47BE-B044-EA30DB5A1F1A}"/>
              </a:ext>
            </a:extLst>
          </p:cNvPr>
          <p:cNvSpPr>
            <a:spLocks noGrp="1"/>
          </p:cNvSpPr>
          <p:nvPr>
            <p:ph type="body" sz="quarter" idx="48"/>
          </p:nvPr>
        </p:nvSpPr>
        <p:spPr>
          <a:xfrm>
            <a:off x="2411968"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12" name="Text Placeholder 16">
            <a:extLst>
              <a:ext uri="{FF2B5EF4-FFF2-40B4-BE49-F238E27FC236}">
                <a16:creationId xmlns="" xmlns:a16="http://schemas.microsoft.com/office/drawing/2014/main" id="{0DFB7F89-1F5D-4FBB-A663-A889137090B1}"/>
              </a:ext>
            </a:extLst>
          </p:cNvPr>
          <p:cNvSpPr>
            <a:spLocks noGrp="1"/>
          </p:cNvSpPr>
          <p:nvPr>
            <p:ph type="body" sz="quarter" idx="17"/>
          </p:nvPr>
        </p:nvSpPr>
        <p:spPr>
          <a:xfrm>
            <a:off x="704462"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13" name="Text Placeholder 16">
            <a:extLst>
              <a:ext uri="{FF2B5EF4-FFF2-40B4-BE49-F238E27FC236}">
                <a16:creationId xmlns="" xmlns:a16="http://schemas.microsoft.com/office/drawing/2014/main" id="{6A2D0410-50A4-41E3-8925-F6BBEFDB1985}"/>
              </a:ext>
            </a:extLst>
          </p:cNvPr>
          <p:cNvSpPr>
            <a:spLocks noGrp="1"/>
          </p:cNvSpPr>
          <p:nvPr>
            <p:ph type="body" sz="quarter" idx="16"/>
          </p:nvPr>
        </p:nvSpPr>
        <p:spPr>
          <a:xfrm>
            <a:off x="704462" y="5071253"/>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cxnSp>
        <p:nvCxnSpPr>
          <p:cNvPr id="47" name="Straight Connector 46">
            <a:extLst>
              <a:ext uri="{FF2B5EF4-FFF2-40B4-BE49-F238E27FC236}">
                <a16:creationId xmlns="" xmlns:a16="http://schemas.microsoft.com/office/drawing/2014/main" id="{B1BDA1CB-142B-4078-9299-74A4C57F4903}"/>
              </a:ext>
            </a:extLst>
          </p:cNvPr>
          <p:cNvCxnSpPr/>
          <p:nvPr userDrawn="1"/>
        </p:nvCxnSpPr>
        <p:spPr>
          <a:xfrm>
            <a:off x="0" y="3203683"/>
            <a:ext cx="12192000" cy="0"/>
          </a:xfrm>
          <a:prstGeom prst="line">
            <a:avLst/>
          </a:prstGeom>
          <a:ln w="476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 xmlns:a16="http://schemas.microsoft.com/office/drawing/2014/main" id="{C23DBDF8-97BD-46AC-A957-0D50F13ECB0D}"/>
              </a:ext>
            </a:extLst>
          </p:cNvPr>
          <p:cNvSpPr/>
          <p:nvPr userDrawn="1"/>
        </p:nvSpPr>
        <p:spPr>
          <a:xfrm>
            <a:off x="495300"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49" name="Oval 48">
            <a:extLst>
              <a:ext uri="{FF2B5EF4-FFF2-40B4-BE49-F238E27FC236}">
                <a16:creationId xmlns="" xmlns:a16="http://schemas.microsoft.com/office/drawing/2014/main" id="{66C997D1-9122-4BAD-8CDE-15FDF9F9AF4D}"/>
              </a:ext>
            </a:extLst>
          </p:cNvPr>
          <p:cNvSpPr/>
          <p:nvPr userDrawn="1"/>
        </p:nvSpPr>
        <p:spPr>
          <a:xfrm>
            <a:off x="1952622"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0" name="Oval 49">
            <a:extLst>
              <a:ext uri="{FF2B5EF4-FFF2-40B4-BE49-F238E27FC236}">
                <a16:creationId xmlns="" xmlns:a16="http://schemas.microsoft.com/office/drawing/2014/main" id="{55DA2D53-45F8-4178-9D75-80CCBD9F3493}"/>
              </a:ext>
            </a:extLst>
          </p:cNvPr>
          <p:cNvSpPr/>
          <p:nvPr userDrawn="1"/>
        </p:nvSpPr>
        <p:spPr>
          <a:xfrm>
            <a:off x="3981452"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1" name="Oval 50">
            <a:extLst>
              <a:ext uri="{FF2B5EF4-FFF2-40B4-BE49-F238E27FC236}">
                <a16:creationId xmlns="" xmlns:a16="http://schemas.microsoft.com/office/drawing/2014/main" id="{0AC6F9F0-A49A-48B4-ABE8-6DEB56052EBD}"/>
              </a:ext>
            </a:extLst>
          </p:cNvPr>
          <p:cNvSpPr/>
          <p:nvPr userDrawn="1"/>
        </p:nvSpPr>
        <p:spPr>
          <a:xfrm>
            <a:off x="5438774"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2" name="Oval 51">
            <a:extLst>
              <a:ext uri="{FF2B5EF4-FFF2-40B4-BE49-F238E27FC236}">
                <a16:creationId xmlns="" xmlns:a16="http://schemas.microsoft.com/office/drawing/2014/main" id="{980556F0-EF1C-4300-A2DD-C17E8CA492C4}"/>
              </a:ext>
            </a:extLst>
          </p:cNvPr>
          <p:cNvSpPr/>
          <p:nvPr userDrawn="1"/>
        </p:nvSpPr>
        <p:spPr>
          <a:xfrm>
            <a:off x="7467604" y="2203560"/>
            <a:ext cx="2000245" cy="2000245"/>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3" name="Oval 52">
            <a:extLst>
              <a:ext uri="{FF2B5EF4-FFF2-40B4-BE49-F238E27FC236}">
                <a16:creationId xmlns="" xmlns:a16="http://schemas.microsoft.com/office/drawing/2014/main" id="{7CC87C35-F4FF-4141-A5DA-B3F911A6023D}"/>
              </a:ext>
            </a:extLst>
          </p:cNvPr>
          <p:cNvSpPr/>
          <p:nvPr userDrawn="1"/>
        </p:nvSpPr>
        <p:spPr>
          <a:xfrm>
            <a:off x="8924926" y="1917805"/>
            <a:ext cx="2571753" cy="2571753"/>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o-RO">
              <a:solidFill>
                <a:schemeClr val="tx1"/>
              </a:solidFill>
            </a:endParaRPr>
          </a:p>
        </p:txBody>
      </p:sp>
      <p:sp>
        <p:nvSpPr>
          <p:cNvPr id="54" name="Oval 53">
            <a:extLst>
              <a:ext uri="{FF2B5EF4-FFF2-40B4-BE49-F238E27FC236}">
                <a16:creationId xmlns="" xmlns:a16="http://schemas.microsoft.com/office/drawing/2014/main" id="{6F68B41F-2DAA-49CD-8A2B-B1A5CCF78BA2}"/>
              </a:ext>
            </a:extLst>
          </p:cNvPr>
          <p:cNvSpPr/>
          <p:nvPr userDrawn="1"/>
        </p:nvSpPr>
        <p:spPr>
          <a:xfrm>
            <a:off x="3059904" y="3025089"/>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5" name="Oval 54">
            <a:extLst>
              <a:ext uri="{FF2B5EF4-FFF2-40B4-BE49-F238E27FC236}">
                <a16:creationId xmlns="" xmlns:a16="http://schemas.microsoft.com/office/drawing/2014/main" id="{C2F76DB5-DDB8-488F-A35E-1BB8913F98EA}"/>
              </a:ext>
            </a:extLst>
          </p:cNvPr>
          <p:cNvSpPr/>
          <p:nvPr userDrawn="1"/>
        </p:nvSpPr>
        <p:spPr>
          <a:xfrm>
            <a:off x="1387923"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6" name="Oval 55">
            <a:extLst>
              <a:ext uri="{FF2B5EF4-FFF2-40B4-BE49-F238E27FC236}">
                <a16:creationId xmlns="" xmlns:a16="http://schemas.microsoft.com/office/drawing/2014/main" id="{6D332115-54B5-4C92-940B-9B505F364B38}"/>
              </a:ext>
            </a:extLst>
          </p:cNvPr>
          <p:cNvSpPr/>
          <p:nvPr userDrawn="1"/>
        </p:nvSpPr>
        <p:spPr>
          <a:xfrm>
            <a:off x="4874075"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7" name="Oval 56">
            <a:extLst>
              <a:ext uri="{FF2B5EF4-FFF2-40B4-BE49-F238E27FC236}">
                <a16:creationId xmlns="" xmlns:a16="http://schemas.microsoft.com/office/drawing/2014/main" id="{6C3884B7-1E26-4EBA-9E6B-8C93D5C3D14D}"/>
              </a:ext>
            </a:extLst>
          </p:cNvPr>
          <p:cNvSpPr/>
          <p:nvPr userDrawn="1"/>
        </p:nvSpPr>
        <p:spPr>
          <a:xfrm>
            <a:off x="8360227" y="3096181"/>
            <a:ext cx="214999" cy="214999"/>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8" name="Oval 57">
            <a:extLst>
              <a:ext uri="{FF2B5EF4-FFF2-40B4-BE49-F238E27FC236}">
                <a16:creationId xmlns="" xmlns:a16="http://schemas.microsoft.com/office/drawing/2014/main" id="{0ECCC838-09D5-4719-B0B0-E606616F4A58}"/>
              </a:ext>
            </a:extLst>
          </p:cNvPr>
          <p:cNvSpPr/>
          <p:nvPr userDrawn="1"/>
        </p:nvSpPr>
        <p:spPr>
          <a:xfrm>
            <a:off x="6549683" y="3025086"/>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sp>
        <p:nvSpPr>
          <p:cNvPr id="59" name="Oval 58">
            <a:extLst>
              <a:ext uri="{FF2B5EF4-FFF2-40B4-BE49-F238E27FC236}">
                <a16:creationId xmlns="" xmlns:a16="http://schemas.microsoft.com/office/drawing/2014/main" id="{1AE00338-4FBD-42F2-90F1-286190E65252}"/>
              </a:ext>
            </a:extLst>
          </p:cNvPr>
          <p:cNvSpPr/>
          <p:nvPr userDrawn="1"/>
        </p:nvSpPr>
        <p:spPr>
          <a:xfrm>
            <a:off x="10032208" y="3025086"/>
            <a:ext cx="357188" cy="357188"/>
          </a:xfrm>
          <a:prstGeom prst="ellipse">
            <a:avLst/>
          </a:prstGeom>
          <a:solidFill>
            <a:schemeClr val="accent3"/>
          </a:solidFill>
          <a:ln>
            <a:noFill/>
          </a:ln>
          <a:effectLst>
            <a:glow rad="203200">
              <a:schemeClr val="accent5">
                <a:lumMod val="50000"/>
                <a:alpha val="1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lt1"/>
              </a:solidFill>
            </a:endParaRPr>
          </a:p>
        </p:txBody>
      </p:sp>
      <p:grpSp>
        <p:nvGrpSpPr>
          <p:cNvPr id="72" name="Group 71">
            <a:extLst>
              <a:ext uri="{FF2B5EF4-FFF2-40B4-BE49-F238E27FC236}">
                <a16:creationId xmlns="" xmlns:a16="http://schemas.microsoft.com/office/drawing/2014/main" id="{EC0EEC71-591A-4724-B372-97E6EE433909}"/>
              </a:ext>
            </a:extLst>
          </p:cNvPr>
          <p:cNvGrpSpPr/>
          <p:nvPr userDrawn="1"/>
        </p:nvGrpSpPr>
        <p:grpSpPr>
          <a:xfrm>
            <a:off x="1443035" y="4362620"/>
            <a:ext cx="104774" cy="52387"/>
            <a:chOff x="683419" y="5379244"/>
            <a:chExt cx="180974" cy="90487"/>
          </a:xfrm>
        </p:grpSpPr>
        <p:cxnSp>
          <p:nvCxnSpPr>
            <p:cNvPr id="73" name="Straight Connector 72">
              <a:extLst>
                <a:ext uri="{FF2B5EF4-FFF2-40B4-BE49-F238E27FC236}">
                  <a16:creationId xmlns="" xmlns:a16="http://schemas.microsoft.com/office/drawing/2014/main" id="{5ABDE03F-BC8C-4CC5-BA63-2A4B0D441A47}"/>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 xmlns:a16="http://schemas.microsoft.com/office/drawing/2014/main" id="{EBCC60FA-87AF-45C4-B49E-DDFE96E554EE}"/>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EE84062C-CA37-4F32-8483-BDCECB22C51A}"/>
              </a:ext>
            </a:extLst>
          </p:cNvPr>
          <p:cNvGrpSpPr/>
          <p:nvPr userDrawn="1"/>
        </p:nvGrpSpPr>
        <p:grpSpPr>
          <a:xfrm>
            <a:off x="4929187" y="4352863"/>
            <a:ext cx="104774" cy="52387"/>
            <a:chOff x="683419" y="5379244"/>
            <a:chExt cx="180974" cy="90487"/>
          </a:xfrm>
        </p:grpSpPr>
        <p:cxnSp>
          <p:nvCxnSpPr>
            <p:cNvPr id="78" name="Straight Connector 77">
              <a:extLst>
                <a:ext uri="{FF2B5EF4-FFF2-40B4-BE49-F238E27FC236}">
                  <a16:creationId xmlns="" xmlns:a16="http://schemas.microsoft.com/office/drawing/2014/main" id="{8F79F783-BFA3-4A96-BD80-594BDD4ADDE7}"/>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1425D776-6A3B-4F1D-BC5C-00AF343EE339}"/>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 xmlns:a16="http://schemas.microsoft.com/office/drawing/2014/main" id="{37B7F1F6-FD88-4C91-BC34-AAB13CA07A79}"/>
              </a:ext>
            </a:extLst>
          </p:cNvPr>
          <p:cNvGrpSpPr/>
          <p:nvPr userDrawn="1"/>
        </p:nvGrpSpPr>
        <p:grpSpPr>
          <a:xfrm>
            <a:off x="8410961" y="4358233"/>
            <a:ext cx="104774" cy="52387"/>
            <a:chOff x="683419" y="5379244"/>
            <a:chExt cx="180974" cy="90487"/>
          </a:xfrm>
        </p:grpSpPr>
        <p:cxnSp>
          <p:nvCxnSpPr>
            <p:cNvPr id="81" name="Straight Connector 80">
              <a:extLst>
                <a:ext uri="{FF2B5EF4-FFF2-40B4-BE49-F238E27FC236}">
                  <a16:creationId xmlns="" xmlns:a16="http://schemas.microsoft.com/office/drawing/2014/main" id="{A61D603A-E7C6-4CC2-AA5F-EDEB065301F1}"/>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C21E0130-76F2-4615-93B1-4CF230D866DB}"/>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 xmlns:a16="http://schemas.microsoft.com/office/drawing/2014/main" id="{E07B1EA8-1433-4405-8BEF-47DEFF684DB6}"/>
              </a:ext>
            </a:extLst>
          </p:cNvPr>
          <p:cNvGrpSpPr/>
          <p:nvPr userDrawn="1"/>
        </p:nvGrpSpPr>
        <p:grpSpPr>
          <a:xfrm>
            <a:off x="3179389" y="4671509"/>
            <a:ext cx="104774" cy="52387"/>
            <a:chOff x="683419" y="5379244"/>
            <a:chExt cx="180974" cy="90487"/>
          </a:xfrm>
        </p:grpSpPr>
        <p:cxnSp>
          <p:nvCxnSpPr>
            <p:cNvPr id="91" name="Straight Connector 90">
              <a:extLst>
                <a:ext uri="{FF2B5EF4-FFF2-40B4-BE49-F238E27FC236}">
                  <a16:creationId xmlns="" xmlns:a16="http://schemas.microsoft.com/office/drawing/2014/main" id="{AEA68852-4636-4B55-BF79-E5A81A3E45B6}"/>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 xmlns:a16="http://schemas.microsoft.com/office/drawing/2014/main" id="{F04D9E7F-277D-479F-93AA-C607B916518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 xmlns:a16="http://schemas.microsoft.com/office/drawing/2014/main" id="{94129AE9-761F-4FC5-8B01-D924AF3DB115}"/>
              </a:ext>
            </a:extLst>
          </p:cNvPr>
          <p:cNvGrpSpPr/>
          <p:nvPr userDrawn="1"/>
        </p:nvGrpSpPr>
        <p:grpSpPr>
          <a:xfrm>
            <a:off x="6672263" y="4671509"/>
            <a:ext cx="104774" cy="52387"/>
            <a:chOff x="683419" y="5379244"/>
            <a:chExt cx="180974" cy="90487"/>
          </a:xfrm>
        </p:grpSpPr>
        <p:cxnSp>
          <p:nvCxnSpPr>
            <p:cNvPr id="100" name="Straight Connector 99">
              <a:extLst>
                <a:ext uri="{FF2B5EF4-FFF2-40B4-BE49-F238E27FC236}">
                  <a16:creationId xmlns="" xmlns:a16="http://schemas.microsoft.com/office/drawing/2014/main" id="{678199B3-C283-4B33-9A07-777346655222}"/>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C076238D-F8C8-497A-90FA-A5648E71F8F3}"/>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 xmlns:a16="http://schemas.microsoft.com/office/drawing/2014/main" id="{CDD4793E-0752-4095-83B9-D6469C700BBF}"/>
              </a:ext>
            </a:extLst>
          </p:cNvPr>
          <p:cNvGrpSpPr/>
          <p:nvPr userDrawn="1"/>
        </p:nvGrpSpPr>
        <p:grpSpPr>
          <a:xfrm>
            <a:off x="10158030" y="4668152"/>
            <a:ext cx="104774" cy="52387"/>
            <a:chOff x="683419" y="5379244"/>
            <a:chExt cx="180974" cy="90487"/>
          </a:xfrm>
        </p:grpSpPr>
        <p:cxnSp>
          <p:nvCxnSpPr>
            <p:cNvPr id="122" name="Straight Connector 121">
              <a:extLst>
                <a:ext uri="{FF2B5EF4-FFF2-40B4-BE49-F238E27FC236}">
                  <a16:creationId xmlns="" xmlns:a16="http://schemas.microsoft.com/office/drawing/2014/main" id="{2DC09F61-11E2-408E-9454-C5C7243F98FB}"/>
                </a:ext>
              </a:extLst>
            </p:cNvPr>
            <p:cNvCxnSpPr/>
            <p:nvPr/>
          </p:nvCxnSpPr>
          <p:spPr>
            <a:xfrm>
              <a:off x="683419"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36A3EA4A-A384-4D05-AC53-B18951C530E1}"/>
                </a:ext>
              </a:extLst>
            </p:cNvPr>
            <p:cNvCxnSpPr>
              <a:cxnSpLocks/>
            </p:cNvCxnSpPr>
            <p:nvPr/>
          </p:nvCxnSpPr>
          <p:spPr>
            <a:xfrm flipH="1">
              <a:off x="773906" y="5379244"/>
              <a:ext cx="90487" cy="90487"/>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24" name="Arc 123">
            <a:extLst>
              <a:ext uri="{FF2B5EF4-FFF2-40B4-BE49-F238E27FC236}">
                <a16:creationId xmlns="" xmlns:a16="http://schemas.microsoft.com/office/drawing/2014/main" id="{DFD2AB1D-CAFA-4CCE-A317-7CB2A1DD17BF}"/>
              </a:ext>
            </a:extLst>
          </p:cNvPr>
          <p:cNvSpPr/>
          <p:nvPr userDrawn="1"/>
        </p:nvSpPr>
        <p:spPr>
          <a:xfrm>
            <a:off x="2212992" y="2166691"/>
            <a:ext cx="2065378" cy="2065378"/>
          </a:xfrm>
          <a:prstGeom prst="arc">
            <a:avLst>
              <a:gd name="adj1" fmla="val 10795616"/>
              <a:gd name="adj2" fmla="val 21574265"/>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5" name="Arc 124">
            <a:extLst>
              <a:ext uri="{FF2B5EF4-FFF2-40B4-BE49-F238E27FC236}">
                <a16:creationId xmlns="" xmlns:a16="http://schemas.microsoft.com/office/drawing/2014/main" id="{10FAC346-B8F6-4490-8EBB-9E30F633B57B}"/>
              </a:ext>
            </a:extLst>
          </p:cNvPr>
          <p:cNvSpPr/>
          <p:nvPr userDrawn="1"/>
        </p:nvSpPr>
        <p:spPr>
          <a:xfrm>
            <a:off x="4278370" y="2476707"/>
            <a:ext cx="1419152" cy="1419152"/>
          </a:xfrm>
          <a:prstGeom prst="arc">
            <a:avLst>
              <a:gd name="adj1" fmla="val 10781548"/>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6" name="Arc 125">
            <a:extLst>
              <a:ext uri="{FF2B5EF4-FFF2-40B4-BE49-F238E27FC236}">
                <a16:creationId xmlns="" xmlns:a16="http://schemas.microsoft.com/office/drawing/2014/main" id="{CD53A253-6B33-4946-B10E-5F694196ACB3}"/>
              </a:ext>
            </a:extLst>
          </p:cNvPr>
          <p:cNvSpPr/>
          <p:nvPr userDrawn="1"/>
        </p:nvSpPr>
        <p:spPr>
          <a:xfrm>
            <a:off x="797692" y="2476707"/>
            <a:ext cx="1419152" cy="1419152"/>
          </a:xfrm>
          <a:prstGeom prst="arc">
            <a:avLst>
              <a:gd name="adj1" fmla="val 16200234"/>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7" name="Arc 126">
            <a:extLst>
              <a:ext uri="{FF2B5EF4-FFF2-40B4-BE49-F238E27FC236}">
                <a16:creationId xmlns="" xmlns:a16="http://schemas.microsoft.com/office/drawing/2014/main" id="{F43E80BA-AE03-4A7C-AD0A-C3C55BDC3605}"/>
              </a:ext>
            </a:extLst>
          </p:cNvPr>
          <p:cNvSpPr/>
          <p:nvPr userDrawn="1"/>
        </p:nvSpPr>
        <p:spPr>
          <a:xfrm>
            <a:off x="5703152" y="2159470"/>
            <a:ext cx="2065378" cy="2065378"/>
          </a:xfrm>
          <a:prstGeom prst="arc">
            <a:avLst>
              <a:gd name="adj1" fmla="val 10795616"/>
              <a:gd name="adj2" fmla="val 21574265"/>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8" name="Arc 127">
            <a:extLst>
              <a:ext uri="{FF2B5EF4-FFF2-40B4-BE49-F238E27FC236}">
                <a16:creationId xmlns="" xmlns:a16="http://schemas.microsoft.com/office/drawing/2014/main" id="{F722BB23-A465-4956-B64F-696880FA81FF}"/>
              </a:ext>
            </a:extLst>
          </p:cNvPr>
          <p:cNvSpPr/>
          <p:nvPr userDrawn="1"/>
        </p:nvSpPr>
        <p:spPr>
          <a:xfrm>
            <a:off x="7768530" y="2469486"/>
            <a:ext cx="1419152" cy="1419152"/>
          </a:xfrm>
          <a:prstGeom prst="arc">
            <a:avLst>
              <a:gd name="adj1" fmla="val 10781548"/>
              <a:gd name="adj2" fmla="val 0"/>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29" name="Arc 128">
            <a:extLst>
              <a:ext uri="{FF2B5EF4-FFF2-40B4-BE49-F238E27FC236}">
                <a16:creationId xmlns="" xmlns:a16="http://schemas.microsoft.com/office/drawing/2014/main" id="{DB06E5EA-49AE-4B8D-ADD0-BE72C20C2E6A}"/>
              </a:ext>
            </a:extLst>
          </p:cNvPr>
          <p:cNvSpPr/>
          <p:nvPr userDrawn="1"/>
        </p:nvSpPr>
        <p:spPr>
          <a:xfrm>
            <a:off x="9184427" y="2147253"/>
            <a:ext cx="2065378" cy="2065378"/>
          </a:xfrm>
          <a:prstGeom prst="arc">
            <a:avLst>
              <a:gd name="adj1" fmla="val 10795616"/>
              <a:gd name="adj2" fmla="val 16196936"/>
            </a:avLst>
          </a:prstGeom>
          <a:ln w="25400" cap="rnd">
            <a:solidFill>
              <a:schemeClr val="bg1">
                <a:alpha val="34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o-RO"/>
          </a:p>
        </p:txBody>
      </p:sp>
      <p:sp>
        <p:nvSpPr>
          <p:cNvPr id="130" name="Text Placeholder 16">
            <a:extLst>
              <a:ext uri="{FF2B5EF4-FFF2-40B4-BE49-F238E27FC236}">
                <a16:creationId xmlns="" xmlns:a16="http://schemas.microsoft.com/office/drawing/2014/main" id="{28A38C4C-A586-499E-B11E-C5E3482C7EED}"/>
              </a:ext>
            </a:extLst>
          </p:cNvPr>
          <p:cNvSpPr>
            <a:spLocks noGrp="1"/>
          </p:cNvSpPr>
          <p:nvPr>
            <p:ph type="body" sz="quarter" idx="41" hasCustomPrompt="1"/>
          </p:nvPr>
        </p:nvSpPr>
        <p:spPr>
          <a:xfrm>
            <a:off x="780343" y="3199380"/>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1" name="Text Placeholder 16">
            <a:extLst>
              <a:ext uri="{FF2B5EF4-FFF2-40B4-BE49-F238E27FC236}">
                <a16:creationId xmlns="" xmlns:a16="http://schemas.microsoft.com/office/drawing/2014/main" id="{F7AB9C5A-63E3-4FBE-9E73-7462CBBA9C4E}"/>
              </a:ext>
            </a:extLst>
          </p:cNvPr>
          <p:cNvSpPr>
            <a:spLocks noGrp="1"/>
          </p:cNvSpPr>
          <p:nvPr>
            <p:ph type="body" sz="quarter" idx="42" hasCustomPrompt="1"/>
          </p:nvPr>
        </p:nvSpPr>
        <p:spPr>
          <a:xfrm>
            <a:off x="4291867" y="3190776"/>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2" name="Text Placeholder 16">
            <a:extLst>
              <a:ext uri="{FF2B5EF4-FFF2-40B4-BE49-F238E27FC236}">
                <a16:creationId xmlns="" xmlns:a16="http://schemas.microsoft.com/office/drawing/2014/main" id="{D8C15696-597B-4BC4-9FA0-ECF28F831FAD}"/>
              </a:ext>
            </a:extLst>
          </p:cNvPr>
          <p:cNvSpPr>
            <a:spLocks noGrp="1"/>
          </p:cNvSpPr>
          <p:nvPr>
            <p:ph type="body" sz="quarter" idx="43" hasCustomPrompt="1"/>
          </p:nvPr>
        </p:nvSpPr>
        <p:spPr>
          <a:xfrm>
            <a:off x="7753772" y="3190776"/>
            <a:ext cx="1419152" cy="589072"/>
          </a:xfrm>
          <a:prstGeom prst="rect">
            <a:avLst/>
          </a:prstGeom>
        </p:spPr>
        <p:txBody>
          <a:bodyPr wrap="square">
            <a:spAutoFit/>
          </a:bodyPr>
          <a:lstStyle>
            <a:lvl1pPr marL="0" indent="0" algn="ctr">
              <a:lnSpc>
                <a:spcPct val="150000"/>
              </a:lnSpc>
              <a:spcBef>
                <a:spcPts val="0"/>
              </a:spcBef>
              <a:buNone/>
              <a:defRPr lang="ro-RO" sz="24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3" name="Text Placeholder 16">
            <a:extLst>
              <a:ext uri="{FF2B5EF4-FFF2-40B4-BE49-F238E27FC236}">
                <a16:creationId xmlns="" xmlns:a16="http://schemas.microsoft.com/office/drawing/2014/main" id="{4F7F81FC-94F8-46A0-93A3-42D84D432BEB}"/>
              </a:ext>
            </a:extLst>
          </p:cNvPr>
          <p:cNvSpPr>
            <a:spLocks noGrp="1"/>
          </p:cNvSpPr>
          <p:nvPr>
            <p:ph type="body" sz="quarter" idx="44" hasCustomPrompt="1"/>
          </p:nvPr>
        </p:nvSpPr>
        <p:spPr>
          <a:xfrm>
            <a:off x="2427903" y="3213796"/>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4" name="Text Placeholder 16">
            <a:extLst>
              <a:ext uri="{FF2B5EF4-FFF2-40B4-BE49-F238E27FC236}">
                <a16:creationId xmlns="" xmlns:a16="http://schemas.microsoft.com/office/drawing/2014/main" id="{6558F12A-0D5A-4B82-802B-BEFE101C3A92}"/>
              </a:ext>
            </a:extLst>
          </p:cNvPr>
          <p:cNvSpPr>
            <a:spLocks noGrp="1"/>
          </p:cNvSpPr>
          <p:nvPr>
            <p:ph type="body" sz="quarter" idx="45" hasCustomPrompt="1"/>
          </p:nvPr>
        </p:nvSpPr>
        <p:spPr>
          <a:xfrm>
            <a:off x="5911517" y="3213796"/>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35" name="Text Placeholder 16">
            <a:extLst>
              <a:ext uri="{FF2B5EF4-FFF2-40B4-BE49-F238E27FC236}">
                <a16:creationId xmlns="" xmlns:a16="http://schemas.microsoft.com/office/drawing/2014/main" id="{9EF81F69-3AB9-499C-8DAE-84C8DBF56531}"/>
              </a:ext>
            </a:extLst>
          </p:cNvPr>
          <p:cNvSpPr>
            <a:spLocks noGrp="1"/>
          </p:cNvSpPr>
          <p:nvPr>
            <p:ph type="body" sz="quarter" idx="46" hasCustomPrompt="1"/>
          </p:nvPr>
        </p:nvSpPr>
        <p:spPr>
          <a:xfrm>
            <a:off x="9402555" y="3216591"/>
            <a:ext cx="1621967" cy="754694"/>
          </a:xfrm>
          <a:prstGeom prst="rect">
            <a:avLst/>
          </a:prstGeom>
        </p:spPr>
        <p:txBody>
          <a:bodyPr wrap="square">
            <a:spAutoFit/>
          </a:bodyPr>
          <a:lstStyle>
            <a:lvl1pPr marL="0" indent="0" algn="ctr">
              <a:lnSpc>
                <a:spcPct val="150000"/>
              </a:lnSpc>
              <a:spcBef>
                <a:spcPts val="0"/>
              </a:spcBef>
              <a:buNone/>
              <a:defRPr lang="ro-RO" sz="3200" kern="1200" dirty="0">
                <a:solidFill>
                  <a:schemeClr val="bg1"/>
                </a:solidFill>
                <a:latin typeface="Roboto" pitchFamily="2" charset="0"/>
                <a:ea typeface="Roboto" pitchFamily="2" charset="0"/>
                <a:cs typeface="Roboto" pitchFamily="2" charset="0"/>
              </a:defRPr>
            </a:lvl1pPr>
          </a:lstStyle>
          <a:p>
            <a:pPr lvl="0"/>
            <a:r>
              <a:rPr lang="en-US" dirty="0"/>
              <a:t>Year</a:t>
            </a:r>
            <a:endParaRPr lang="ro-RO" dirty="0"/>
          </a:p>
        </p:txBody>
      </p:sp>
      <p:sp>
        <p:nvSpPr>
          <p:cNvPr id="142" name="Text Placeholder 16">
            <a:extLst>
              <a:ext uri="{FF2B5EF4-FFF2-40B4-BE49-F238E27FC236}">
                <a16:creationId xmlns="" xmlns:a16="http://schemas.microsoft.com/office/drawing/2014/main" id="{C61B5354-6DAA-4047-AC0D-AAAAB501316D}"/>
              </a:ext>
            </a:extLst>
          </p:cNvPr>
          <p:cNvSpPr>
            <a:spLocks noGrp="1"/>
          </p:cNvSpPr>
          <p:nvPr>
            <p:ph type="body" sz="quarter" idx="49"/>
          </p:nvPr>
        </p:nvSpPr>
        <p:spPr>
          <a:xfrm>
            <a:off x="5911517"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3" name="Text Placeholder 16">
            <a:extLst>
              <a:ext uri="{FF2B5EF4-FFF2-40B4-BE49-F238E27FC236}">
                <a16:creationId xmlns="" xmlns:a16="http://schemas.microsoft.com/office/drawing/2014/main" id="{4F1B8C40-E59F-4A32-81E7-D27829917F50}"/>
              </a:ext>
            </a:extLst>
          </p:cNvPr>
          <p:cNvSpPr>
            <a:spLocks noGrp="1"/>
          </p:cNvSpPr>
          <p:nvPr>
            <p:ph type="body" sz="quarter" idx="50"/>
          </p:nvPr>
        </p:nvSpPr>
        <p:spPr>
          <a:xfrm>
            <a:off x="5911517"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4" name="Text Placeholder 16">
            <a:extLst>
              <a:ext uri="{FF2B5EF4-FFF2-40B4-BE49-F238E27FC236}">
                <a16:creationId xmlns="" xmlns:a16="http://schemas.microsoft.com/office/drawing/2014/main" id="{1738C4B6-6B51-452E-890B-CA48609E0D04}"/>
              </a:ext>
            </a:extLst>
          </p:cNvPr>
          <p:cNvSpPr>
            <a:spLocks noGrp="1"/>
          </p:cNvSpPr>
          <p:nvPr>
            <p:ph type="body" sz="quarter" idx="51"/>
          </p:nvPr>
        </p:nvSpPr>
        <p:spPr>
          <a:xfrm>
            <a:off x="4162347"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5" name="Text Placeholder 16">
            <a:extLst>
              <a:ext uri="{FF2B5EF4-FFF2-40B4-BE49-F238E27FC236}">
                <a16:creationId xmlns="" xmlns:a16="http://schemas.microsoft.com/office/drawing/2014/main" id="{A51828D3-1F7E-4E23-BEFA-A50E121FBE56}"/>
              </a:ext>
            </a:extLst>
          </p:cNvPr>
          <p:cNvSpPr>
            <a:spLocks noGrp="1"/>
          </p:cNvSpPr>
          <p:nvPr>
            <p:ph type="body" sz="quarter" idx="52"/>
          </p:nvPr>
        </p:nvSpPr>
        <p:spPr>
          <a:xfrm>
            <a:off x="4162347" y="5071253"/>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6" name="Text Placeholder 16">
            <a:extLst>
              <a:ext uri="{FF2B5EF4-FFF2-40B4-BE49-F238E27FC236}">
                <a16:creationId xmlns="" xmlns:a16="http://schemas.microsoft.com/office/drawing/2014/main" id="{237FDDA6-3873-4171-98EC-E8A6F401A191}"/>
              </a:ext>
            </a:extLst>
          </p:cNvPr>
          <p:cNvSpPr>
            <a:spLocks noGrp="1"/>
          </p:cNvSpPr>
          <p:nvPr>
            <p:ph type="body" sz="quarter" idx="53"/>
          </p:nvPr>
        </p:nvSpPr>
        <p:spPr>
          <a:xfrm>
            <a:off x="9402555" y="5656816"/>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7" name="Text Placeholder 16">
            <a:extLst>
              <a:ext uri="{FF2B5EF4-FFF2-40B4-BE49-F238E27FC236}">
                <a16:creationId xmlns="" xmlns:a16="http://schemas.microsoft.com/office/drawing/2014/main" id="{23A03293-E642-47DB-9D65-C426555FD10C}"/>
              </a:ext>
            </a:extLst>
          </p:cNvPr>
          <p:cNvSpPr>
            <a:spLocks noGrp="1"/>
          </p:cNvSpPr>
          <p:nvPr>
            <p:ph type="body" sz="quarter" idx="54"/>
          </p:nvPr>
        </p:nvSpPr>
        <p:spPr>
          <a:xfrm>
            <a:off x="9402555" y="5431514"/>
            <a:ext cx="1569484" cy="307777"/>
          </a:xfrm>
          <a:prstGeom prst="rect">
            <a:avLst/>
          </a:prstGeom>
        </p:spPr>
        <p:txBody>
          <a:bodyPr wrap="square" anchor="b">
            <a:spAutoFit/>
          </a:bodyPr>
          <a:lstStyle>
            <a:lvl1pPr marL="0" indent="0" algn="ctr">
              <a:lnSpc>
                <a:spcPct val="10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148" name="Text Placeholder 16">
            <a:extLst>
              <a:ext uri="{FF2B5EF4-FFF2-40B4-BE49-F238E27FC236}">
                <a16:creationId xmlns="" xmlns:a16="http://schemas.microsoft.com/office/drawing/2014/main" id="{941B1309-164C-4554-9DBD-D47BF9461E2D}"/>
              </a:ext>
            </a:extLst>
          </p:cNvPr>
          <p:cNvSpPr>
            <a:spLocks noGrp="1"/>
          </p:cNvSpPr>
          <p:nvPr>
            <p:ph type="body" sz="quarter" idx="55"/>
          </p:nvPr>
        </p:nvSpPr>
        <p:spPr>
          <a:xfrm>
            <a:off x="7658704" y="5296555"/>
            <a:ext cx="1569484" cy="276999"/>
          </a:xfrm>
          <a:prstGeom prst="rect">
            <a:avLst/>
          </a:prstGeom>
        </p:spPr>
        <p:txBody>
          <a:bodyPr wrap="square">
            <a:spAutoFit/>
          </a:bodyPr>
          <a:lstStyle>
            <a:lvl1pPr marL="0" indent="0" algn="ctr">
              <a:lnSpc>
                <a:spcPct val="100000"/>
              </a:lnSpc>
              <a:spcBef>
                <a:spcPts val="0"/>
              </a:spcBef>
              <a:buNone/>
              <a:defRPr sz="1200" b="0" i="0">
                <a:solidFill>
                  <a:schemeClr val="accent1"/>
                </a:solidFill>
                <a:latin typeface="Roboto Light" pitchFamily="2" charset="0"/>
                <a:ea typeface="Roboto Light" pitchFamily="2" charset="0"/>
              </a:defRPr>
            </a:lvl1pPr>
          </a:lstStyle>
          <a:p>
            <a:pPr lvl="0"/>
            <a:endParaRPr lang="ro-RO" dirty="0"/>
          </a:p>
        </p:txBody>
      </p:sp>
      <p:sp>
        <p:nvSpPr>
          <p:cNvPr id="149" name="Text Placeholder 16">
            <a:extLst>
              <a:ext uri="{FF2B5EF4-FFF2-40B4-BE49-F238E27FC236}">
                <a16:creationId xmlns="" xmlns:a16="http://schemas.microsoft.com/office/drawing/2014/main" id="{9AEBC5D4-7525-4D76-AF27-503209C388B6}"/>
              </a:ext>
            </a:extLst>
          </p:cNvPr>
          <p:cNvSpPr>
            <a:spLocks noGrp="1"/>
          </p:cNvSpPr>
          <p:nvPr>
            <p:ph type="body" sz="quarter" idx="56"/>
          </p:nvPr>
        </p:nvSpPr>
        <p:spPr>
          <a:xfrm>
            <a:off x="7658704" y="4997322"/>
            <a:ext cx="1569484" cy="381708"/>
          </a:xfrm>
          <a:prstGeom prst="rect">
            <a:avLst/>
          </a:prstGeom>
        </p:spPr>
        <p:txBody>
          <a:bodyPr wrap="square" anchor="b">
            <a:spAutoFit/>
          </a:bodyPr>
          <a:lstStyle>
            <a:lvl1pPr marL="0" indent="0" algn="ctr">
              <a:lnSpc>
                <a:spcPct val="150000"/>
              </a:lnSpc>
              <a:spcBef>
                <a:spcPts val="0"/>
              </a:spcBef>
              <a:buNone/>
              <a:defRPr sz="1400" b="1">
                <a:solidFill>
                  <a:schemeClr val="tx1"/>
                </a:solidFill>
                <a:latin typeface="Roboto" pitchFamily="2" charset="0"/>
                <a:ea typeface="Roboto" pitchFamily="2" charset="0"/>
              </a:defRPr>
            </a:lvl1pPr>
          </a:lstStyle>
          <a:p>
            <a:pPr lvl="0"/>
            <a:endParaRPr lang="ro-RO" dirty="0"/>
          </a:p>
        </p:txBody>
      </p:sp>
      <p:sp>
        <p:nvSpPr>
          <p:cNvPr id="60" name="Text Placeholder 10">
            <a:extLst>
              <a:ext uri="{FF2B5EF4-FFF2-40B4-BE49-F238E27FC236}">
                <a16:creationId xmlns="" xmlns:a16="http://schemas.microsoft.com/office/drawing/2014/main" id="{3ECE5541-EAE0-3C41-B9A3-7BAC4BF389B3}"/>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61" name="Text Placeholder 10">
            <a:extLst>
              <a:ext uri="{FF2B5EF4-FFF2-40B4-BE49-F238E27FC236}">
                <a16:creationId xmlns="" xmlns:a16="http://schemas.microsoft.com/office/drawing/2014/main" id="{EB61601A-1897-444E-8E51-29FDD31C2F34}"/>
              </a:ext>
            </a:extLst>
          </p:cNvPr>
          <p:cNvSpPr>
            <a:spLocks noGrp="1"/>
          </p:cNvSpPr>
          <p:nvPr>
            <p:ph type="body" sz="quarter" idx="14"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1169939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ur Team 6">
    <p:spTree>
      <p:nvGrpSpPr>
        <p:cNvPr id="1" name=""/>
        <p:cNvGrpSpPr/>
        <p:nvPr/>
      </p:nvGrpSpPr>
      <p:grpSpPr>
        <a:xfrm>
          <a:off x="0" y="0"/>
          <a:ext cx="0" cy="0"/>
          <a:chOff x="0" y="0"/>
          <a:chExt cx="0" cy="0"/>
        </a:xfrm>
      </p:grpSpPr>
      <p:sp>
        <p:nvSpPr>
          <p:cNvPr id="88" name="AutoShape 1">
            <a:extLst>
              <a:ext uri="{FF2B5EF4-FFF2-40B4-BE49-F238E27FC236}">
                <a16:creationId xmlns="" xmlns:a16="http://schemas.microsoft.com/office/drawing/2014/main" id="{1C5275CD-974F-454D-A11D-E06EEE16B27A}"/>
              </a:ext>
            </a:extLst>
          </p:cNvPr>
          <p:cNvSpPr>
            <a:spLocks/>
          </p:cNvSpPr>
          <p:nvPr userDrawn="1"/>
        </p:nvSpPr>
        <p:spPr bwMode="auto">
          <a:xfrm rot="9469495">
            <a:off x="821843" y="1889544"/>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86" name="Text Placeholder 10">
            <a:extLst>
              <a:ext uri="{FF2B5EF4-FFF2-40B4-BE49-F238E27FC236}">
                <a16:creationId xmlns="" xmlns:a16="http://schemas.microsoft.com/office/drawing/2014/main" id="{18D9EAC7-7FFE-604C-A579-EECCEB81144E}"/>
              </a:ext>
            </a:extLst>
          </p:cNvPr>
          <p:cNvSpPr>
            <a:spLocks noGrp="1"/>
          </p:cNvSpPr>
          <p:nvPr>
            <p:ph type="body" sz="quarter" idx="98"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216" name="AutoShape 1">
            <a:extLst>
              <a:ext uri="{FF2B5EF4-FFF2-40B4-BE49-F238E27FC236}">
                <a16:creationId xmlns="" xmlns:a16="http://schemas.microsoft.com/office/drawing/2014/main" id="{87D8EBA3-A72E-B441-8429-98427B0C938E}"/>
              </a:ext>
            </a:extLst>
          </p:cNvPr>
          <p:cNvSpPr>
            <a:spLocks/>
          </p:cNvSpPr>
          <p:nvPr userDrawn="1"/>
        </p:nvSpPr>
        <p:spPr bwMode="auto">
          <a:xfrm rot="9469495">
            <a:off x="6700273" y="1889544"/>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235" name="AutoShape 1">
            <a:extLst>
              <a:ext uri="{FF2B5EF4-FFF2-40B4-BE49-F238E27FC236}">
                <a16:creationId xmlns="" xmlns:a16="http://schemas.microsoft.com/office/drawing/2014/main" id="{942B5CA3-40E5-0748-9AD0-00E561960555}"/>
              </a:ext>
            </a:extLst>
          </p:cNvPr>
          <p:cNvSpPr>
            <a:spLocks/>
          </p:cNvSpPr>
          <p:nvPr userDrawn="1"/>
        </p:nvSpPr>
        <p:spPr bwMode="auto">
          <a:xfrm rot="9469495">
            <a:off x="821844" y="4408458"/>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
        <p:nvSpPr>
          <p:cNvPr id="254" name="AutoShape 1">
            <a:extLst>
              <a:ext uri="{FF2B5EF4-FFF2-40B4-BE49-F238E27FC236}">
                <a16:creationId xmlns="" xmlns:a16="http://schemas.microsoft.com/office/drawing/2014/main" id="{BDD90E49-CE61-8E46-8EE7-13F73FC1F318}"/>
              </a:ext>
            </a:extLst>
          </p:cNvPr>
          <p:cNvSpPr>
            <a:spLocks/>
          </p:cNvSpPr>
          <p:nvPr userDrawn="1"/>
        </p:nvSpPr>
        <p:spPr bwMode="auto">
          <a:xfrm rot="9469495">
            <a:off x="6700274" y="4408458"/>
            <a:ext cx="2042041" cy="1989182"/>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2"/>
              </a:gs>
              <a:gs pos="100000">
                <a:schemeClr val="accent4"/>
              </a:gs>
            </a:gsLst>
            <a:lin ang="8400000" scaled="0"/>
          </a:gradFill>
          <a:ln>
            <a:noFill/>
          </a:ln>
          <a:effectLst>
            <a:softEdge rad="0"/>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957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s 7">
    <p:spTree>
      <p:nvGrpSpPr>
        <p:cNvPr id="1" name=""/>
        <p:cNvGrpSpPr/>
        <p:nvPr/>
      </p:nvGrpSpPr>
      <p:grpSpPr>
        <a:xfrm>
          <a:off x="0" y="0"/>
          <a:ext cx="0" cy="0"/>
          <a:chOff x="0" y="0"/>
          <a:chExt cx="0" cy="0"/>
        </a:xfrm>
      </p:grpSpPr>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2417724"/>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156716"/>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467019AE-015D-4BDD-81F7-7588ADFCA479}"/>
              </a:ext>
            </a:extLst>
          </p:cNvPr>
          <p:cNvSpPr>
            <a:spLocks noGrp="1"/>
          </p:cNvSpPr>
          <p:nvPr>
            <p:ph type="body" sz="quarter" idx="27"/>
          </p:nvPr>
        </p:nvSpPr>
        <p:spPr>
          <a:xfrm>
            <a:off x="1092618" y="3935567"/>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4" name="Text Placeholder 16">
            <a:extLst>
              <a:ext uri="{FF2B5EF4-FFF2-40B4-BE49-F238E27FC236}">
                <a16:creationId xmlns="" xmlns:a16="http://schemas.microsoft.com/office/drawing/2014/main" id="{8AF2D642-3D5A-40EE-ABE2-BCE937A70353}"/>
              </a:ext>
            </a:extLst>
          </p:cNvPr>
          <p:cNvSpPr>
            <a:spLocks noGrp="1"/>
          </p:cNvSpPr>
          <p:nvPr>
            <p:ph type="body" sz="quarter" idx="28"/>
          </p:nvPr>
        </p:nvSpPr>
        <p:spPr>
          <a:xfrm>
            <a:off x="1092619" y="367455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80C81F38-A5D2-4553-AF4F-39C0E968EAC3}"/>
              </a:ext>
            </a:extLst>
          </p:cNvPr>
          <p:cNvSpPr>
            <a:spLocks noGrp="1"/>
          </p:cNvSpPr>
          <p:nvPr>
            <p:ph type="body" sz="quarter" idx="29"/>
          </p:nvPr>
        </p:nvSpPr>
        <p:spPr>
          <a:xfrm>
            <a:off x="1085962" y="5417862"/>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6" name="Text Placeholder 16">
            <a:extLst>
              <a:ext uri="{FF2B5EF4-FFF2-40B4-BE49-F238E27FC236}">
                <a16:creationId xmlns="" xmlns:a16="http://schemas.microsoft.com/office/drawing/2014/main" id="{D3FB1DC4-79F5-4BCD-A279-C0BAAD7F090F}"/>
              </a:ext>
            </a:extLst>
          </p:cNvPr>
          <p:cNvSpPr>
            <a:spLocks noGrp="1"/>
          </p:cNvSpPr>
          <p:nvPr>
            <p:ph type="body" sz="quarter" idx="30"/>
          </p:nvPr>
        </p:nvSpPr>
        <p:spPr>
          <a:xfrm>
            <a:off x="1085963" y="5156854"/>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2417724"/>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156716"/>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4E8D125D-D361-4002-81AD-52B484E2A6B2}"/>
              </a:ext>
            </a:extLst>
          </p:cNvPr>
          <p:cNvSpPr>
            <a:spLocks noGrp="1"/>
          </p:cNvSpPr>
          <p:nvPr>
            <p:ph type="body" sz="quarter" idx="33"/>
          </p:nvPr>
        </p:nvSpPr>
        <p:spPr>
          <a:xfrm>
            <a:off x="7864088" y="3935567"/>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07D9CA96-2D07-40A0-A383-55CEABDED4D0}"/>
              </a:ext>
            </a:extLst>
          </p:cNvPr>
          <p:cNvSpPr>
            <a:spLocks noGrp="1"/>
          </p:cNvSpPr>
          <p:nvPr>
            <p:ph type="body" sz="quarter" idx="34"/>
          </p:nvPr>
        </p:nvSpPr>
        <p:spPr>
          <a:xfrm>
            <a:off x="7864089" y="367455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71" name="Text Placeholder 16">
            <a:extLst>
              <a:ext uri="{FF2B5EF4-FFF2-40B4-BE49-F238E27FC236}">
                <a16:creationId xmlns="" xmlns:a16="http://schemas.microsoft.com/office/drawing/2014/main" id="{BAC84D1D-AFE7-4ADA-976E-22E938C7A1AC}"/>
              </a:ext>
            </a:extLst>
          </p:cNvPr>
          <p:cNvSpPr>
            <a:spLocks noGrp="1"/>
          </p:cNvSpPr>
          <p:nvPr>
            <p:ph type="body" sz="quarter" idx="35"/>
          </p:nvPr>
        </p:nvSpPr>
        <p:spPr>
          <a:xfrm>
            <a:off x="7857432" y="5417862"/>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2" name="Text Placeholder 16">
            <a:extLst>
              <a:ext uri="{FF2B5EF4-FFF2-40B4-BE49-F238E27FC236}">
                <a16:creationId xmlns="" xmlns:a16="http://schemas.microsoft.com/office/drawing/2014/main" id="{BB482A87-D5CB-4B61-BCC1-179E5B1FE711}"/>
              </a:ext>
            </a:extLst>
          </p:cNvPr>
          <p:cNvSpPr>
            <a:spLocks noGrp="1"/>
          </p:cNvSpPr>
          <p:nvPr>
            <p:ph type="body" sz="quarter" idx="36"/>
          </p:nvPr>
        </p:nvSpPr>
        <p:spPr>
          <a:xfrm>
            <a:off x="7857433" y="5156854"/>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24741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nfographics 7">
    <p:spTree>
      <p:nvGrpSpPr>
        <p:cNvPr id="1" name=""/>
        <p:cNvGrpSpPr/>
        <p:nvPr/>
      </p:nvGrpSpPr>
      <p:grpSpPr>
        <a:xfrm>
          <a:off x="0" y="0"/>
          <a:ext cx="0" cy="0"/>
          <a:chOff x="0" y="0"/>
          <a:chExt cx="0" cy="0"/>
        </a:xfrm>
      </p:grpSpPr>
      <p:sp>
        <p:nvSpPr>
          <p:cNvPr id="26" name="Rectangle: Rounded Corners 25">
            <a:extLst>
              <a:ext uri="{FF2B5EF4-FFF2-40B4-BE49-F238E27FC236}">
                <a16:creationId xmlns="" xmlns:a16="http://schemas.microsoft.com/office/drawing/2014/main" id="{DABAC7A5-4C85-4D72-AA60-BDA71258947E}"/>
              </a:ext>
            </a:extLst>
          </p:cNvPr>
          <p:cNvSpPr/>
          <p:nvPr userDrawn="1"/>
        </p:nvSpPr>
        <p:spPr>
          <a:xfrm>
            <a:off x="733425" y="1981950"/>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7" name="Rectangle: Top Corners Rounded 26">
            <a:extLst>
              <a:ext uri="{FF2B5EF4-FFF2-40B4-BE49-F238E27FC236}">
                <a16:creationId xmlns="" xmlns:a16="http://schemas.microsoft.com/office/drawing/2014/main" id="{3B211BAA-CC8A-4760-B600-482BAEF54382}"/>
              </a:ext>
            </a:extLst>
          </p:cNvPr>
          <p:cNvSpPr/>
          <p:nvPr userDrawn="1"/>
        </p:nvSpPr>
        <p:spPr>
          <a:xfrm rot="5400000">
            <a:off x="4344175" y="1920710"/>
            <a:ext cx="1357009" cy="1255955"/>
          </a:xfrm>
          <a:prstGeom prst="round2SameRect">
            <a:avLst>
              <a:gd name="adj1" fmla="val 50000"/>
              <a:gd name="adj2" fmla="val 12826"/>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28" name="Oval 27">
            <a:extLst>
              <a:ext uri="{FF2B5EF4-FFF2-40B4-BE49-F238E27FC236}">
                <a16:creationId xmlns="" xmlns:a16="http://schemas.microsoft.com/office/drawing/2014/main" id="{B3C7DDF8-A87A-4F57-9DCE-AF79385D9847}"/>
              </a:ext>
            </a:extLst>
          </p:cNvPr>
          <p:cNvSpPr/>
          <p:nvPr userDrawn="1"/>
        </p:nvSpPr>
        <p:spPr>
          <a:xfrm>
            <a:off x="5489454"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Rectangle: Rounded Corners 28">
            <a:extLst>
              <a:ext uri="{FF2B5EF4-FFF2-40B4-BE49-F238E27FC236}">
                <a16:creationId xmlns="" xmlns:a16="http://schemas.microsoft.com/office/drawing/2014/main" id="{11454A88-CF62-4832-8599-80EDFB056D53}"/>
              </a:ext>
            </a:extLst>
          </p:cNvPr>
          <p:cNvSpPr/>
          <p:nvPr userDrawn="1"/>
        </p:nvSpPr>
        <p:spPr>
          <a:xfrm>
            <a:off x="733425" y="348557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0" name="Rectangle: Top Corners Rounded 29">
            <a:extLst>
              <a:ext uri="{FF2B5EF4-FFF2-40B4-BE49-F238E27FC236}">
                <a16:creationId xmlns="" xmlns:a16="http://schemas.microsoft.com/office/drawing/2014/main" id="{AABCF68E-B190-4383-920F-21139912AA8E}"/>
              </a:ext>
            </a:extLst>
          </p:cNvPr>
          <p:cNvSpPr/>
          <p:nvPr userDrawn="1"/>
        </p:nvSpPr>
        <p:spPr>
          <a:xfrm rot="5400000">
            <a:off x="4344175" y="3424336"/>
            <a:ext cx="1357009" cy="1255955"/>
          </a:xfrm>
          <a:prstGeom prst="round2SameRect">
            <a:avLst>
              <a:gd name="adj1" fmla="val 50000"/>
              <a:gd name="adj2" fmla="val 10997"/>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1" name="Oval 30">
            <a:extLst>
              <a:ext uri="{FF2B5EF4-FFF2-40B4-BE49-F238E27FC236}">
                <a16:creationId xmlns="" xmlns:a16="http://schemas.microsoft.com/office/drawing/2014/main" id="{858D55B8-C9AC-4881-B491-B2EF391DBFF5}"/>
              </a:ext>
            </a:extLst>
          </p:cNvPr>
          <p:cNvSpPr/>
          <p:nvPr userDrawn="1"/>
        </p:nvSpPr>
        <p:spPr>
          <a:xfrm>
            <a:off x="5489454" y="3887780"/>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Rectangle: Rounded Corners 31">
            <a:extLst>
              <a:ext uri="{FF2B5EF4-FFF2-40B4-BE49-F238E27FC236}">
                <a16:creationId xmlns="" xmlns:a16="http://schemas.microsoft.com/office/drawing/2014/main" id="{517988C6-C15F-4B95-889A-60AB9B090392}"/>
              </a:ext>
            </a:extLst>
          </p:cNvPr>
          <p:cNvSpPr/>
          <p:nvPr userDrawn="1"/>
        </p:nvSpPr>
        <p:spPr>
          <a:xfrm>
            <a:off x="733425" y="498636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3" name="Rectangle: Top Corners Rounded 32">
            <a:extLst>
              <a:ext uri="{FF2B5EF4-FFF2-40B4-BE49-F238E27FC236}">
                <a16:creationId xmlns="" xmlns:a16="http://schemas.microsoft.com/office/drawing/2014/main" id="{928D66EE-6928-41AC-9705-CC93732461AA}"/>
              </a:ext>
            </a:extLst>
          </p:cNvPr>
          <p:cNvSpPr/>
          <p:nvPr userDrawn="1"/>
        </p:nvSpPr>
        <p:spPr>
          <a:xfrm rot="5400000">
            <a:off x="4344175" y="4925126"/>
            <a:ext cx="1357009" cy="1255955"/>
          </a:xfrm>
          <a:prstGeom prst="round2SameRect">
            <a:avLst>
              <a:gd name="adj1" fmla="val 50000"/>
              <a:gd name="adj2" fmla="val 10617"/>
            </a:avLst>
          </a:prstGeom>
          <a:gradFill>
            <a:gsLst>
              <a:gs pos="0">
                <a:schemeClr val="accent1"/>
              </a:gs>
              <a:gs pos="100000">
                <a:schemeClr val="accent2"/>
              </a:gs>
            </a:gsLst>
            <a:lin ang="17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4" name="Oval 33">
            <a:extLst>
              <a:ext uri="{FF2B5EF4-FFF2-40B4-BE49-F238E27FC236}">
                <a16:creationId xmlns="" xmlns:a16="http://schemas.microsoft.com/office/drawing/2014/main" id="{3BCBF811-FB25-455E-9AFF-3F064244A392}"/>
              </a:ext>
            </a:extLst>
          </p:cNvPr>
          <p:cNvSpPr/>
          <p:nvPr userDrawn="1"/>
        </p:nvSpPr>
        <p:spPr>
          <a:xfrm>
            <a:off x="5489454" y="5388570"/>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5" name="Rectangle: Rounded Corners 34">
            <a:extLst>
              <a:ext uri="{FF2B5EF4-FFF2-40B4-BE49-F238E27FC236}">
                <a16:creationId xmlns="" xmlns:a16="http://schemas.microsoft.com/office/drawing/2014/main" id="{A498EA17-17C2-4372-8242-DB950018DDC4}"/>
              </a:ext>
            </a:extLst>
          </p:cNvPr>
          <p:cNvSpPr/>
          <p:nvPr userDrawn="1"/>
        </p:nvSpPr>
        <p:spPr>
          <a:xfrm rot="10800000">
            <a:off x="6667747" y="1981947"/>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6" name="Rectangle: Top Corners Rounded 35">
            <a:extLst>
              <a:ext uri="{FF2B5EF4-FFF2-40B4-BE49-F238E27FC236}">
                <a16:creationId xmlns="" xmlns:a16="http://schemas.microsoft.com/office/drawing/2014/main" id="{38ECAF1C-C50F-4F99-99CB-BC1026C3157F}"/>
              </a:ext>
            </a:extLst>
          </p:cNvPr>
          <p:cNvSpPr/>
          <p:nvPr userDrawn="1"/>
        </p:nvSpPr>
        <p:spPr>
          <a:xfrm rot="16200000">
            <a:off x="6449360" y="1920707"/>
            <a:ext cx="1357009" cy="1255955"/>
          </a:xfrm>
          <a:prstGeom prst="round2SameRect">
            <a:avLst>
              <a:gd name="adj1" fmla="val 50000"/>
              <a:gd name="adj2" fmla="val 1251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37" name="Oval 36">
            <a:extLst>
              <a:ext uri="{FF2B5EF4-FFF2-40B4-BE49-F238E27FC236}">
                <a16:creationId xmlns="" xmlns:a16="http://schemas.microsoft.com/office/drawing/2014/main" id="{A8FBA92D-C584-4CA2-9C2C-6AC9A598D049}"/>
              </a:ext>
            </a:extLst>
          </p:cNvPr>
          <p:cNvSpPr/>
          <p:nvPr userDrawn="1"/>
        </p:nvSpPr>
        <p:spPr>
          <a:xfrm>
            <a:off x="6346561" y="2384154"/>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8" name="Rectangle: Rounded Corners 37">
            <a:extLst>
              <a:ext uri="{FF2B5EF4-FFF2-40B4-BE49-F238E27FC236}">
                <a16:creationId xmlns="" xmlns:a16="http://schemas.microsoft.com/office/drawing/2014/main" id="{994A3BBA-CD13-4224-932F-3FF37D6D9CC3}"/>
              </a:ext>
            </a:extLst>
          </p:cNvPr>
          <p:cNvSpPr/>
          <p:nvPr userDrawn="1"/>
        </p:nvSpPr>
        <p:spPr>
          <a:xfrm rot="10800000">
            <a:off x="6667747" y="348557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9" name="Rectangle: Top Corners Rounded 38">
            <a:extLst>
              <a:ext uri="{FF2B5EF4-FFF2-40B4-BE49-F238E27FC236}">
                <a16:creationId xmlns="" xmlns:a16="http://schemas.microsoft.com/office/drawing/2014/main" id="{AE2A4017-FB6F-416F-A142-AAACCFEFA67C}"/>
              </a:ext>
            </a:extLst>
          </p:cNvPr>
          <p:cNvSpPr/>
          <p:nvPr userDrawn="1"/>
        </p:nvSpPr>
        <p:spPr>
          <a:xfrm rot="16200000">
            <a:off x="6449360" y="3424336"/>
            <a:ext cx="1357009" cy="1255955"/>
          </a:xfrm>
          <a:prstGeom prst="round2SameRect">
            <a:avLst>
              <a:gd name="adj1" fmla="val 50000"/>
              <a:gd name="adj2" fmla="val 12134"/>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40" name="Oval 39">
            <a:extLst>
              <a:ext uri="{FF2B5EF4-FFF2-40B4-BE49-F238E27FC236}">
                <a16:creationId xmlns="" xmlns:a16="http://schemas.microsoft.com/office/drawing/2014/main" id="{99CCDCFC-58CF-430E-B72C-941C6B90F0CE}"/>
              </a:ext>
            </a:extLst>
          </p:cNvPr>
          <p:cNvSpPr/>
          <p:nvPr userDrawn="1"/>
        </p:nvSpPr>
        <p:spPr>
          <a:xfrm>
            <a:off x="6346561" y="3887783"/>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1" name="Rectangle: Rounded Corners 40">
            <a:extLst>
              <a:ext uri="{FF2B5EF4-FFF2-40B4-BE49-F238E27FC236}">
                <a16:creationId xmlns="" xmlns:a16="http://schemas.microsoft.com/office/drawing/2014/main" id="{12D9D441-7701-4AA0-AC91-1333AD43D3DD}"/>
              </a:ext>
            </a:extLst>
          </p:cNvPr>
          <p:cNvSpPr/>
          <p:nvPr userDrawn="1"/>
        </p:nvSpPr>
        <p:spPr>
          <a:xfrm rot="10800000">
            <a:off x="6667747" y="4986366"/>
            <a:ext cx="4749372" cy="1133475"/>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2" name="Rectangle: Top Corners Rounded 41">
            <a:extLst>
              <a:ext uri="{FF2B5EF4-FFF2-40B4-BE49-F238E27FC236}">
                <a16:creationId xmlns="" xmlns:a16="http://schemas.microsoft.com/office/drawing/2014/main" id="{B66DAA58-4F95-4543-941D-79D389EF906E}"/>
              </a:ext>
            </a:extLst>
          </p:cNvPr>
          <p:cNvSpPr/>
          <p:nvPr userDrawn="1"/>
        </p:nvSpPr>
        <p:spPr>
          <a:xfrm rot="16200000">
            <a:off x="6449360" y="4925126"/>
            <a:ext cx="1357009" cy="1255955"/>
          </a:xfrm>
          <a:prstGeom prst="round2SameRect">
            <a:avLst>
              <a:gd name="adj1" fmla="val 50000"/>
              <a:gd name="adj2" fmla="val 12893"/>
            </a:avLst>
          </a:prstGeom>
          <a:gradFill>
            <a:gsLst>
              <a:gs pos="0">
                <a:schemeClr val="accent1"/>
              </a:gs>
              <a:gs pos="100000">
                <a:schemeClr val="accent2"/>
              </a:gs>
            </a:gsLst>
            <a:lin ang="8400000" scaled="0"/>
          </a:gradFill>
          <a:ln>
            <a:noFill/>
          </a:ln>
          <a:effectLst/>
        </p:spPr>
        <p:txBody>
          <a:bodyPr vert="horz" wrap="square" lIns="91440" tIns="45720" rIns="91440" bIns="45720" numCol="1" anchor="t" anchorCtr="0" compatLnSpc="1">
            <a:prstTxWarp prst="textNoShape">
              <a:avLst/>
            </a:prstTxWarp>
          </a:bodyPr>
          <a:lstStyle/>
          <a:p>
            <a:endParaRPr lang="ro-RO">
              <a:solidFill>
                <a:srgbClr val="B00982"/>
              </a:solidFill>
            </a:endParaRPr>
          </a:p>
        </p:txBody>
      </p:sp>
      <p:sp>
        <p:nvSpPr>
          <p:cNvPr id="45" name="Oval 44">
            <a:extLst>
              <a:ext uri="{FF2B5EF4-FFF2-40B4-BE49-F238E27FC236}">
                <a16:creationId xmlns="" xmlns:a16="http://schemas.microsoft.com/office/drawing/2014/main" id="{F73F2486-FA25-409A-96C2-83C2D3C3C204}"/>
              </a:ext>
            </a:extLst>
          </p:cNvPr>
          <p:cNvSpPr/>
          <p:nvPr userDrawn="1"/>
        </p:nvSpPr>
        <p:spPr>
          <a:xfrm>
            <a:off x="6346561" y="5388573"/>
            <a:ext cx="329063" cy="329063"/>
          </a:xfrm>
          <a:prstGeom prst="ellipse">
            <a:avLst/>
          </a:prstGeom>
          <a:solidFill>
            <a:schemeClr val="accent3"/>
          </a:solidFill>
          <a:ln w="698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cxnSp>
        <p:nvCxnSpPr>
          <p:cNvPr id="46" name="Straight Connector 45">
            <a:extLst>
              <a:ext uri="{FF2B5EF4-FFF2-40B4-BE49-F238E27FC236}">
                <a16:creationId xmlns="" xmlns:a16="http://schemas.microsoft.com/office/drawing/2014/main" id="{5355F027-DDCD-4824-AD8A-0EE2E47E7D8B}"/>
              </a:ext>
            </a:extLst>
          </p:cNvPr>
          <p:cNvCxnSpPr>
            <a:cxnSpLocks/>
          </p:cNvCxnSpPr>
          <p:nvPr userDrawn="1"/>
        </p:nvCxnSpPr>
        <p:spPr>
          <a:xfrm>
            <a:off x="5924761" y="2548686"/>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963ABF9F-F8F9-42BE-B50D-D7DE9C221E64}"/>
              </a:ext>
            </a:extLst>
          </p:cNvPr>
          <p:cNvCxnSpPr>
            <a:cxnSpLocks/>
          </p:cNvCxnSpPr>
          <p:nvPr userDrawn="1"/>
        </p:nvCxnSpPr>
        <p:spPr>
          <a:xfrm>
            <a:off x="5924761" y="4052311"/>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FF1F6ECF-51EF-4C92-BCF3-86AA54EB5D8A}"/>
              </a:ext>
            </a:extLst>
          </p:cNvPr>
          <p:cNvCxnSpPr>
            <a:cxnSpLocks/>
          </p:cNvCxnSpPr>
          <p:nvPr userDrawn="1"/>
        </p:nvCxnSpPr>
        <p:spPr>
          <a:xfrm>
            <a:off x="5924761" y="5556068"/>
            <a:ext cx="391055" cy="0"/>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A8E9EA5-A887-45D4-BB96-FC5FC782123C}"/>
              </a:ext>
            </a:extLst>
          </p:cNvPr>
          <p:cNvCxnSpPr>
            <a:cxnSpLocks/>
          </p:cNvCxnSpPr>
          <p:nvPr userDrawn="1"/>
        </p:nvCxnSpPr>
        <p:spPr>
          <a:xfrm>
            <a:off x="6093156" y="2745952"/>
            <a:ext cx="0" cy="1214239"/>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0F7F5647-4C87-42F3-8929-4E3B032DE76C}"/>
              </a:ext>
            </a:extLst>
          </p:cNvPr>
          <p:cNvCxnSpPr>
            <a:cxnSpLocks/>
          </p:cNvCxnSpPr>
          <p:nvPr userDrawn="1"/>
        </p:nvCxnSpPr>
        <p:spPr>
          <a:xfrm>
            <a:off x="6093156" y="4229543"/>
            <a:ext cx="0" cy="1214239"/>
          </a:xfrm>
          <a:prstGeom prst="line">
            <a:avLst/>
          </a:prstGeom>
          <a:ln w="4762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Text Placeholder 16">
            <a:extLst>
              <a:ext uri="{FF2B5EF4-FFF2-40B4-BE49-F238E27FC236}">
                <a16:creationId xmlns="" xmlns:a16="http://schemas.microsoft.com/office/drawing/2014/main" id="{E463A4B3-AE74-49A9-9E11-57D04E6ABDA5}"/>
              </a:ext>
            </a:extLst>
          </p:cNvPr>
          <p:cNvSpPr>
            <a:spLocks noGrp="1"/>
          </p:cNvSpPr>
          <p:nvPr>
            <p:ph type="body" sz="quarter" idx="25"/>
          </p:nvPr>
        </p:nvSpPr>
        <p:spPr>
          <a:xfrm>
            <a:off x="1085962" y="2417724"/>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59" name="Text Placeholder 16">
            <a:extLst>
              <a:ext uri="{FF2B5EF4-FFF2-40B4-BE49-F238E27FC236}">
                <a16:creationId xmlns="" xmlns:a16="http://schemas.microsoft.com/office/drawing/2014/main" id="{6DD46A59-356E-4ED7-9516-97B8D22A631F}"/>
              </a:ext>
            </a:extLst>
          </p:cNvPr>
          <p:cNvSpPr>
            <a:spLocks noGrp="1"/>
          </p:cNvSpPr>
          <p:nvPr>
            <p:ph type="body" sz="quarter" idx="26"/>
          </p:nvPr>
        </p:nvSpPr>
        <p:spPr>
          <a:xfrm>
            <a:off x="1085963" y="2156716"/>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3" name="Text Placeholder 16">
            <a:extLst>
              <a:ext uri="{FF2B5EF4-FFF2-40B4-BE49-F238E27FC236}">
                <a16:creationId xmlns="" xmlns:a16="http://schemas.microsoft.com/office/drawing/2014/main" id="{467019AE-015D-4BDD-81F7-7588ADFCA479}"/>
              </a:ext>
            </a:extLst>
          </p:cNvPr>
          <p:cNvSpPr>
            <a:spLocks noGrp="1"/>
          </p:cNvSpPr>
          <p:nvPr>
            <p:ph type="body" sz="quarter" idx="27"/>
          </p:nvPr>
        </p:nvSpPr>
        <p:spPr>
          <a:xfrm>
            <a:off x="1092618" y="3935567"/>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4" name="Text Placeholder 16">
            <a:extLst>
              <a:ext uri="{FF2B5EF4-FFF2-40B4-BE49-F238E27FC236}">
                <a16:creationId xmlns="" xmlns:a16="http://schemas.microsoft.com/office/drawing/2014/main" id="{8AF2D642-3D5A-40EE-ABE2-BCE937A70353}"/>
              </a:ext>
            </a:extLst>
          </p:cNvPr>
          <p:cNvSpPr>
            <a:spLocks noGrp="1"/>
          </p:cNvSpPr>
          <p:nvPr>
            <p:ph type="body" sz="quarter" idx="28"/>
          </p:nvPr>
        </p:nvSpPr>
        <p:spPr>
          <a:xfrm>
            <a:off x="1092619" y="3674559"/>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5" name="Text Placeholder 16">
            <a:extLst>
              <a:ext uri="{FF2B5EF4-FFF2-40B4-BE49-F238E27FC236}">
                <a16:creationId xmlns="" xmlns:a16="http://schemas.microsoft.com/office/drawing/2014/main" id="{80C81F38-A5D2-4553-AF4F-39C0E968EAC3}"/>
              </a:ext>
            </a:extLst>
          </p:cNvPr>
          <p:cNvSpPr>
            <a:spLocks noGrp="1"/>
          </p:cNvSpPr>
          <p:nvPr>
            <p:ph type="body" sz="quarter" idx="29"/>
          </p:nvPr>
        </p:nvSpPr>
        <p:spPr>
          <a:xfrm>
            <a:off x="1085962" y="5417862"/>
            <a:ext cx="3202496" cy="307777"/>
          </a:xfrm>
          <a:prstGeom prst="rect">
            <a:avLst/>
          </a:prstGeom>
        </p:spPr>
        <p:txBody>
          <a:bodyPr wrap="square">
            <a:spAutoFit/>
          </a:bodyPr>
          <a:lstStyle>
            <a:lvl1pPr marL="0" indent="0" algn="r">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6" name="Text Placeholder 16">
            <a:extLst>
              <a:ext uri="{FF2B5EF4-FFF2-40B4-BE49-F238E27FC236}">
                <a16:creationId xmlns="" xmlns:a16="http://schemas.microsoft.com/office/drawing/2014/main" id="{D3FB1DC4-79F5-4BCD-A279-C0BAAD7F090F}"/>
              </a:ext>
            </a:extLst>
          </p:cNvPr>
          <p:cNvSpPr>
            <a:spLocks noGrp="1"/>
          </p:cNvSpPr>
          <p:nvPr>
            <p:ph type="body" sz="quarter" idx="30"/>
          </p:nvPr>
        </p:nvSpPr>
        <p:spPr>
          <a:xfrm>
            <a:off x="1085963" y="5156854"/>
            <a:ext cx="3202494" cy="369332"/>
          </a:xfrm>
          <a:prstGeom prst="rect">
            <a:avLst/>
          </a:prstGeom>
        </p:spPr>
        <p:txBody>
          <a:bodyPr wrap="square" anchor="b">
            <a:spAutoFit/>
          </a:bodyPr>
          <a:lstStyle>
            <a:lvl1pPr marL="0" indent="0" algn="r">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7" name="Text Placeholder 16">
            <a:extLst>
              <a:ext uri="{FF2B5EF4-FFF2-40B4-BE49-F238E27FC236}">
                <a16:creationId xmlns="" xmlns:a16="http://schemas.microsoft.com/office/drawing/2014/main" id="{11D43656-7BF8-4998-AFF3-FE5C2AA9A8F1}"/>
              </a:ext>
            </a:extLst>
          </p:cNvPr>
          <p:cNvSpPr>
            <a:spLocks noGrp="1"/>
          </p:cNvSpPr>
          <p:nvPr>
            <p:ph type="body" sz="quarter" idx="31"/>
          </p:nvPr>
        </p:nvSpPr>
        <p:spPr>
          <a:xfrm>
            <a:off x="7857432" y="2417724"/>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68" name="Text Placeholder 16">
            <a:extLst>
              <a:ext uri="{FF2B5EF4-FFF2-40B4-BE49-F238E27FC236}">
                <a16:creationId xmlns="" xmlns:a16="http://schemas.microsoft.com/office/drawing/2014/main" id="{DB3F0B9D-519E-4E6A-AF86-20250EDCF1A0}"/>
              </a:ext>
            </a:extLst>
          </p:cNvPr>
          <p:cNvSpPr>
            <a:spLocks noGrp="1"/>
          </p:cNvSpPr>
          <p:nvPr>
            <p:ph type="body" sz="quarter" idx="32"/>
          </p:nvPr>
        </p:nvSpPr>
        <p:spPr>
          <a:xfrm>
            <a:off x="7857433" y="2156716"/>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69" name="Text Placeholder 16">
            <a:extLst>
              <a:ext uri="{FF2B5EF4-FFF2-40B4-BE49-F238E27FC236}">
                <a16:creationId xmlns="" xmlns:a16="http://schemas.microsoft.com/office/drawing/2014/main" id="{4E8D125D-D361-4002-81AD-52B484E2A6B2}"/>
              </a:ext>
            </a:extLst>
          </p:cNvPr>
          <p:cNvSpPr>
            <a:spLocks noGrp="1"/>
          </p:cNvSpPr>
          <p:nvPr>
            <p:ph type="body" sz="quarter" idx="33"/>
          </p:nvPr>
        </p:nvSpPr>
        <p:spPr>
          <a:xfrm>
            <a:off x="7864088" y="3935567"/>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0" name="Text Placeholder 16">
            <a:extLst>
              <a:ext uri="{FF2B5EF4-FFF2-40B4-BE49-F238E27FC236}">
                <a16:creationId xmlns="" xmlns:a16="http://schemas.microsoft.com/office/drawing/2014/main" id="{07D9CA96-2D07-40A0-A383-55CEABDED4D0}"/>
              </a:ext>
            </a:extLst>
          </p:cNvPr>
          <p:cNvSpPr>
            <a:spLocks noGrp="1"/>
          </p:cNvSpPr>
          <p:nvPr>
            <p:ph type="body" sz="quarter" idx="34"/>
          </p:nvPr>
        </p:nvSpPr>
        <p:spPr>
          <a:xfrm>
            <a:off x="7864089" y="3674559"/>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71" name="Text Placeholder 16">
            <a:extLst>
              <a:ext uri="{FF2B5EF4-FFF2-40B4-BE49-F238E27FC236}">
                <a16:creationId xmlns="" xmlns:a16="http://schemas.microsoft.com/office/drawing/2014/main" id="{BAC84D1D-AFE7-4ADA-976E-22E938C7A1AC}"/>
              </a:ext>
            </a:extLst>
          </p:cNvPr>
          <p:cNvSpPr>
            <a:spLocks noGrp="1"/>
          </p:cNvSpPr>
          <p:nvPr>
            <p:ph type="body" sz="quarter" idx="35"/>
          </p:nvPr>
        </p:nvSpPr>
        <p:spPr>
          <a:xfrm>
            <a:off x="7857432" y="5417862"/>
            <a:ext cx="3202496" cy="307777"/>
          </a:xfrm>
          <a:prstGeom prst="rect">
            <a:avLst/>
          </a:prstGeom>
        </p:spPr>
        <p:txBody>
          <a:bodyPr wrap="square">
            <a:spAutoFit/>
          </a:bodyPr>
          <a:lstStyle>
            <a:lvl1pPr marL="0" indent="0" algn="l">
              <a:lnSpc>
                <a:spcPct val="100000"/>
              </a:lnSpc>
              <a:spcBef>
                <a:spcPts val="0"/>
              </a:spcBef>
              <a:buNone/>
              <a:defRPr sz="1400" b="0" i="0">
                <a:solidFill>
                  <a:schemeClr val="accent1"/>
                </a:solidFill>
                <a:latin typeface="Roboto Light" pitchFamily="2" charset="0"/>
                <a:ea typeface="Roboto Light" pitchFamily="2" charset="0"/>
              </a:defRPr>
            </a:lvl1pPr>
          </a:lstStyle>
          <a:p>
            <a:pPr lvl="0"/>
            <a:endParaRPr lang="ro-RO" dirty="0"/>
          </a:p>
        </p:txBody>
      </p:sp>
      <p:sp>
        <p:nvSpPr>
          <p:cNvPr id="72" name="Text Placeholder 16">
            <a:extLst>
              <a:ext uri="{FF2B5EF4-FFF2-40B4-BE49-F238E27FC236}">
                <a16:creationId xmlns="" xmlns:a16="http://schemas.microsoft.com/office/drawing/2014/main" id="{BB482A87-D5CB-4B61-BCC1-179E5B1FE711}"/>
              </a:ext>
            </a:extLst>
          </p:cNvPr>
          <p:cNvSpPr>
            <a:spLocks noGrp="1"/>
          </p:cNvSpPr>
          <p:nvPr>
            <p:ph type="body" sz="quarter" idx="36"/>
          </p:nvPr>
        </p:nvSpPr>
        <p:spPr>
          <a:xfrm>
            <a:off x="7857433" y="5156854"/>
            <a:ext cx="3202494" cy="369332"/>
          </a:xfrm>
          <a:prstGeom prst="rect">
            <a:avLst/>
          </a:prstGeom>
        </p:spPr>
        <p:txBody>
          <a:bodyPr wrap="square" anchor="b">
            <a:spAutoFit/>
          </a:bodyPr>
          <a:lstStyle>
            <a:lvl1pPr marL="0" indent="0" algn="l">
              <a:lnSpc>
                <a:spcPct val="100000"/>
              </a:lnSpc>
              <a:spcBef>
                <a:spcPts val="0"/>
              </a:spcBef>
              <a:buNone/>
              <a:defRPr sz="1800" b="1">
                <a:solidFill>
                  <a:schemeClr val="tx1"/>
                </a:solidFill>
                <a:latin typeface="Roboto" pitchFamily="2" charset="0"/>
                <a:ea typeface="Roboto" pitchFamily="2" charset="0"/>
              </a:defRPr>
            </a:lvl1pPr>
          </a:lstStyle>
          <a:p>
            <a:pPr lvl="0"/>
            <a:endParaRPr lang="ro-RO" dirty="0"/>
          </a:p>
        </p:txBody>
      </p:sp>
      <p:sp>
        <p:nvSpPr>
          <p:cNvPr id="43" name="Text Placeholder 10">
            <a:extLst>
              <a:ext uri="{FF2B5EF4-FFF2-40B4-BE49-F238E27FC236}">
                <a16:creationId xmlns="" xmlns:a16="http://schemas.microsoft.com/office/drawing/2014/main" id="{1DEB96DC-CC6F-4B4F-BDD4-ADA8C7FF5668}"/>
              </a:ext>
            </a:extLst>
          </p:cNvPr>
          <p:cNvSpPr>
            <a:spLocks noGrp="1"/>
          </p:cNvSpPr>
          <p:nvPr>
            <p:ph type="body" sz="quarter" idx="13" hasCustomPrompt="1"/>
          </p:nvPr>
        </p:nvSpPr>
        <p:spPr>
          <a:xfrm>
            <a:off x="601661" y="469900"/>
            <a:ext cx="10910521" cy="424732"/>
          </a:xfrm>
          <a:prstGeom prst="rect">
            <a:avLst/>
          </a:prstGeom>
        </p:spPr>
        <p:txBody>
          <a:bodyPr wrap="square">
            <a:spAutoFit/>
          </a:bodyPr>
          <a:lstStyle>
            <a:lvl1pPr marL="0" indent="0">
              <a:buNone/>
              <a:defRPr sz="2400" b="1">
                <a:solidFill>
                  <a:schemeClr val="tx1"/>
                </a:solidFill>
                <a:latin typeface="Roboto" pitchFamily="2" charset="0"/>
                <a:ea typeface="Roboto" pitchFamily="2" charset="0"/>
              </a:defRPr>
            </a:lvl1pPr>
          </a:lstStyle>
          <a:p>
            <a:pPr lvl="0"/>
            <a:r>
              <a:rPr lang="en-US" dirty="0"/>
              <a:t>SLIDE TITLE HERE</a:t>
            </a:r>
            <a:endParaRPr lang="ro-RO" dirty="0"/>
          </a:p>
        </p:txBody>
      </p:sp>
      <p:sp>
        <p:nvSpPr>
          <p:cNvPr id="44" name="Text Placeholder 10">
            <a:extLst>
              <a:ext uri="{FF2B5EF4-FFF2-40B4-BE49-F238E27FC236}">
                <a16:creationId xmlns="" xmlns:a16="http://schemas.microsoft.com/office/drawing/2014/main" id="{5AF22259-AFCC-B54D-82F0-D7B799196E23}"/>
              </a:ext>
            </a:extLst>
          </p:cNvPr>
          <p:cNvSpPr>
            <a:spLocks noGrp="1"/>
          </p:cNvSpPr>
          <p:nvPr>
            <p:ph type="body" sz="quarter" idx="37" hasCustomPrompt="1"/>
          </p:nvPr>
        </p:nvSpPr>
        <p:spPr>
          <a:xfrm>
            <a:off x="601660" y="942145"/>
            <a:ext cx="10910521" cy="369332"/>
          </a:xfrm>
          <a:prstGeom prst="rect">
            <a:avLst/>
          </a:prstGeom>
        </p:spPr>
        <p:txBody>
          <a:bodyPr wrap="square">
            <a:spAutoFit/>
          </a:bodyPr>
          <a:lstStyle>
            <a:lvl1pPr marL="0" indent="0">
              <a:buNone/>
              <a:defRPr sz="2000" b="0" i="0">
                <a:solidFill>
                  <a:schemeClr val="tx2"/>
                </a:solidFill>
                <a:latin typeface="Roboto Light" pitchFamily="2" charset="0"/>
                <a:ea typeface="Roboto Light" pitchFamily="2" charset="0"/>
              </a:defRPr>
            </a:lvl1pPr>
          </a:lstStyle>
          <a:p>
            <a:pPr lvl="0"/>
            <a:r>
              <a:rPr lang="en-US" dirty="0"/>
              <a:t>Tagline here</a:t>
            </a:r>
            <a:endParaRPr lang="ro-RO" dirty="0"/>
          </a:p>
        </p:txBody>
      </p:sp>
    </p:spTree>
    <p:extLst>
      <p:ext uri="{BB962C8B-B14F-4D97-AF65-F5344CB8AC3E}">
        <p14:creationId xmlns:p14="http://schemas.microsoft.com/office/powerpoint/2010/main" val="24022394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8.xml"/><Relationship Id="rId20" Type="http://schemas.openxmlformats.org/officeDocument/2006/relationships/slideLayout" Target="../slideLayouts/slideLayout49.xml"/><Relationship Id="rId21" Type="http://schemas.openxmlformats.org/officeDocument/2006/relationships/slideLayout" Target="../slideLayouts/slideLayout50.xml"/><Relationship Id="rId22" Type="http://schemas.openxmlformats.org/officeDocument/2006/relationships/slideLayout" Target="../slideLayouts/slideLayout51.xml"/><Relationship Id="rId23" Type="http://schemas.openxmlformats.org/officeDocument/2006/relationships/slideLayout" Target="../slideLayouts/slideLayout52.xml"/><Relationship Id="rId24" Type="http://schemas.openxmlformats.org/officeDocument/2006/relationships/slideLayout" Target="../slideLayouts/slideLayout53.xml"/><Relationship Id="rId25" Type="http://schemas.openxmlformats.org/officeDocument/2006/relationships/slideLayout" Target="../slideLayouts/slideLayout54.xml"/><Relationship Id="rId26" Type="http://schemas.openxmlformats.org/officeDocument/2006/relationships/slideLayout" Target="../slideLayouts/slideLayout55.xml"/><Relationship Id="rId27" Type="http://schemas.openxmlformats.org/officeDocument/2006/relationships/slideLayout" Target="../slideLayouts/slideLayout56.xml"/><Relationship Id="rId28" Type="http://schemas.openxmlformats.org/officeDocument/2006/relationships/slideLayout" Target="../slideLayouts/slideLayout57.xml"/><Relationship Id="rId29" Type="http://schemas.openxmlformats.org/officeDocument/2006/relationships/slideLayout" Target="../slideLayouts/slideLayout58.xml"/><Relationship Id="rId30" Type="http://schemas.openxmlformats.org/officeDocument/2006/relationships/theme" Target="../theme/theme2.xml"/><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slideLayout" Target="../slideLayouts/slideLayout46.xml"/><Relationship Id="rId18" Type="http://schemas.openxmlformats.org/officeDocument/2006/relationships/slideLayout" Target="../slideLayouts/slideLayout47.xml"/><Relationship Id="rId19" Type="http://schemas.openxmlformats.org/officeDocument/2006/relationships/slideLayout" Target="../slideLayouts/slideLayout48.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7774F2-D597-6446-BEE5-88A6863E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4E9CDED-8FB1-7E4A-977D-D6F244A9E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30399D-51BF-C84B-9537-1D962E4EE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E8B6-83E0-F746-A1FE-2B76C2A12E94}" type="datetimeFigureOut">
              <a:rPr lang="en-US" smtClean="0"/>
              <a:t>29/09/20</a:t>
            </a:fld>
            <a:endParaRPr lang="en-US"/>
          </a:p>
        </p:txBody>
      </p:sp>
      <p:sp>
        <p:nvSpPr>
          <p:cNvPr id="5" name="Footer Placeholder 4">
            <a:extLst>
              <a:ext uri="{FF2B5EF4-FFF2-40B4-BE49-F238E27FC236}">
                <a16:creationId xmlns="" xmlns:a16="http://schemas.microsoft.com/office/drawing/2014/main" id="{D1ED31EF-4891-0944-853C-7081E8F4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1527976-B7D7-D047-9C93-BE3974EA2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1EC35-6F4C-3241-9E26-D6AF45E8F5A2}" type="slidenum">
              <a:rPr lang="en-US" smtClean="0"/>
              <a:t>‹#›</a:t>
            </a:fld>
            <a:endParaRPr lang="en-US"/>
          </a:p>
        </p:txBody>
      </p:sp>
      <p:sp>
        <p:nvSpPr>
          <p:cNvPr id="7" name="Rectangle: Rounded Corners 3">
            <a:extLst>
              <a:ext uri="{FF2B5EF4-FFF2-40B4-BE49-F238E27FC236}">
                <a16:creationId xmlns="" xmlns:a16="http://schemas.microsoft.com/office/drawing/2014/main" id="{7837EB4B-6453-7B4A-8B81-A6B795903319}"/>
              </a:ext>
            </a:extLst>
          </p:cNvPr>
          <p:cNvSpPr/>
          <p:nvPr userDrawn="1"/>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Footer Placeholder 1">
            <a:extLst>
              <a:ext uri="{FF2B5EF4-FFF2-40B4-BE49-F238E27FC236}">
                <a16:creationId xmlns="" xmlns:a16="http://schemas.microsoft.com/office/drawing/2014/main" id="{87638624-25EE-CD4F-BB5A-A1206D13FA3C}"/>
              </a:ext>
            </a:extLst>
          </p:cNvPr>
          <p:cNvSpPr txBox="1">
            <a:spLocks/>
          </p:cNvSpPr>
          <p:nvPr userDrawn="1"/>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Roboto" pitchFamily="2" charset="0"/>
                <a:ea typeface="Roboto" pitchFamily="2" charset="0"/>
              </a:rPr>
              <a:t>www.slvrcld.com</a:t>
            </a:r>
            <a:endParaRPr lang="ro-RO" dirty="0">
              <a:latin typeface="Roboto" pitchFamily="2" charset="0"/>
              <a:ea typeface="Roboto" pitchFamily="2" charset="0"/>
            </a:endParaRPr>
          </a:p>
        </p:txBody>
      </p:sp>
    </p:spTree>
    <p:extLst>
      <p:ext uri="{BB962C8B-B14F-4D97-AF65-F5344CB8AC3E}">
        <p14:creationId xmlns:p14="http://schemas.microsoft.com/office/powerpoint/2010/main" val="4266956022"/>
      </p:ext>
    </p:extLst>
  </p:cSld>
  <p:clrMap bg1="lt1" tx1="dk1" bg2="lt2" tx2="dk2" accent1="accent1" accent2="accent2" accent3="accent3" accent4="accent4" accent5="accent5" accent6="accent6" hlink="hlink" folHlink="folHlink"/>
  <p:sldLayoutIdLst>
    <p:sldLayoutId id="2147483761" r:id="rId1"/>
    <p:sldLayoutId id="2147483763" r:id="rId2"/>
    <p:sldLayoutId id="2147483774" r:id="rId3"/>
    <p:sldLayoutId id="2147483765" r:id="rId4"/>
    <p:sldLayoutId id="2147483791" r:id="rId5"/>
    <p:sldLayoutId id="2147483786" r:id="rId6"/>
    <p:sldLayoutId id="2147483775" r:id="rId7"/>
    <p:sldLayoutId id="2147483779" r:id="rId8"/>
    <p:sldLayoutId id="2147483792" r:id="rId9"/>
    <p:sldLayoutId id="2147483785" r:id="rId10"/>
    <p:sldLayoutId id="2147483793" r:id="rId11"/>
    <p:sldLayoutId id="2147483780" r:id="rId12"/>
    <p:sldLayoutId id="2147483794" r:id="rId13"/>
    <p:sldLayoutId id="2147483781" r:id="rId14"/>
    <p:sldLayoutId id="2147483782" r:id="rId15"/>
    <p:sldLayoutId id="2147483795" r:id="rId16"/>
    <p:sldLayoutId id="2147483784" r:id="rId17"/>
    <p:sldLayoutId id="2147483797" r:id="rId18"/>
    <p:sldLayoutId id="2147483783" r:id="rId19"/>
    <p:sldLayoutId id="2147483796" r:id="rId20"/>
    <p:sldLayoutId id="2147483789" r:id="rId21"/>
    <p:sldLayoutId id="2147483798" r:id="rId22"/>
    <p:sldLayoutId id="2147483790" r:id="rId23"/>
    <p:sldLayoutId id="2147483800" r:id="rId24"/>
    <p:sldLayoutId id="2147483778" r:id="rId25"/>
    <p:sldLayoutId id="2147483799" r:id="rId26"/>
    <p:sldLayoutId id="2147483770" r:id="rId27"/>
    <p:sldLayoutId id="2147483772" r:id="rId28"/>
    <p:sldLayoutId id="2147483773"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C7774F2-D597-6446-BEE5-88A6863ED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4E9CDED-8FB1-7E4A-977D-D6F244A9E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30399D-51BF-C84B-9537-1D962E4EE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E8B6-83E0-F746-A1FE-2B76C2A12E94}" type="datetimeFigureOut">
              <a:rPr lang="en-US" smtClean="0"/>
              <a:t>29/09/20</a:t>
            </a:fld>
            <a:endParaRPr lang="en-US"/>
          </a:p>
        </p:txBody>
      </p:sp>
      <p:sp>
        <p:nvSpPr>
          <p:cNvPr id="5" name="Footer Placeholder 4">
            <a:extLst>
              <a:ext uri="{FF2B5EF4-FFF2-40B4-BE49-F238E27FC236}">
                <a16:creationId xmlns="" xmlns:a16="http://schemas.microsoft.com/office/drawing/2014/main" id="{D1ED31EF-4891-0944-853C-7081E8F4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F1527976-B7D7-D047-9C93-BE3974EA2F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1EC35-6F4C-3241-9E26-D6AF45E8F5A2}" type="slidenum">
              <a:rPr lang="en-US" smtClean="0"/>
              <a:t>‹#›</a:t>
            </a:fld>
            <a:endParaRPr lang="en-US"/>
          </a:p>
        </p:txBody>
      </p:sp>
      <p:sp>
        <p:nvSpPr>
          <p:cNvPr id="7" name="Rectangle: Rounded Corners 3">
            <a:extLst>
              <a:ext uri="{FF2B5EF4-FFF2-40B4-BE49-F238E27FC236}">
                <a16:creationId xmlns="" xmlns:a16="http://schemas.microsoft.com/office/drawing/2014/main" id="{7837EB4B-6453-7B4A-8B81-A6B795903319}"/>
              </a:ext>
            </a:extLst>
          </p:cNvPr>
          <p:cNvSpPr/>
          <p:nvPr userDrawn="1"/>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Footer Placeholder 1">
            <a:extLst>
              <a:ext uri="{FF2B5EF4-FFF2-40B4-BE49-F238E27FC236}">
                <a16:creationId xmlns="" xmlns:a16="http://schemas.microsoft.com/office/drawing/2014/main" id="{87638624-25EE-CD4F-BB5A-A1206D13FA3C}"/>
              </a:ext>
            </a:extLst>
          </p:cNvPr>
          <p:cNvSpPr txBox="1">
            <a:spLocks/>
          </p:cNvSpPr>
          <p:nvPr userDrawn="1"/>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FFFF"/>
                </a:solidFill>
                <a:latin typeface="Roboto" pitchFamily="2" charset="0"/>
                <a:ea typeface="Roboto" pitchFamily="2" charset="0"/>
              </a:rPr>
              <a:t>www.slvrcld.com</a:t>
            </a:r>
            <a:endParaRPr lang="ro-RO" dirty="0">
              <a:solidFill>
                <a:srgbClr val="FFFFFF"/>
              </a:solidFill>
              <a:latin typeface="Roboto" pitchFamily="2" charset="0"/>
              <a:ea typeface="Roboto" pitchFamily="2" charset="0"/>
            </a:endParaRPr>
          </a:p>
        </p:txBody>
      </p:sp>
    </p:spTree>
    <p:extLst>
      <p:ext uri="{BB962C8B-B14F-4D97-AF65-F5344CB8AC3E}">
        <p14:creationId xmlns:p14="http://schemas.microsoft.com/office/powerpoint/2010/main" val="244180831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82.svg"/><Relationship Id="rId5" Type="http://schemas.openxmlformats.org/officeDocument/2006/relationships/image" Target="../media/image66.png"/><Relationship Id="rId6" Type="http://schemas.openxmlformats.org/officeDocument/2006/relationships/image" Target="../media/image84.svg"/><Relationship Id="rId7" Type="http://schemas.openxmlformats.org/officeDocument/2006/relationships/image" Target="../media/image67.png"/><Relationship Id="rId8" Type="http://schemas.openxmlformats.org/officeDocument/2006/relationships/image" Target="../media/image86.svg"/><Relationship Id="rId9" Type="http://schemas.openxmlformats.org/officeDocument/2006/relationships/image" Target="../media/image68.png"/><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1" Type="http://schemas.openxmlformats.org/officeDocument/2006/relationships/image" Target="../media/image17.svg"/><Relationship Id="rId12" Type="http://schemas.openxmlformats.org/officeDocument/2006/relationships/image" Target="../media/image15.png"/><Relationship Id="rId13" Type="http://schemas.openxmlformats.org/officeDocument/2006/relationships/image" Target="../media/image19.sv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11.svg"/><Relationship Id="rId6" Type="http://schemas.openxmlformats.org/officeDocument/2006/relationships/image" Target="../media/image12.png"/><Relationship Id="rId7" Type="http://schemas.openxmlformats.org/officeDocument/2006/relationships/image" Target="../media/image13.svg"/><Relationship Id="rId8" Type="http://schemas.openxmlformats.org/officeDocument/2006/relationships/image" Target="../media/image13.png"/><Relationship Id="rId9" Type="http://schemas.openxmlformats.org/officeDocument/2006/relationships/image" Target="../media/image15.sv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22.svg"/><Relationship Id="rId6" Type="http://schemas.openxmlformats.org/officeDocument/2006/relationships/image" Target="../media/image18.png"/><Relationship Id="rId7" Type="http://schemas.openxmlformats.org/officeDocument/2006/relationships/image" Target="../media/image24.svg"/><Relationship Id="rId8" Type="http://schemas.openxmlformats.org/officeDocument/2006/relationships/image" Target="../media/image19.png"/><Relationship Id="rId9" Type="http://schemas.openxmlformats.org/officeDocument/2006/relationships/image" Target="../media/image26.svg"/><Relationship Id="rId10" Type="http://schemas.openxmlformats.org/officeDocument/2006/relationships/image" Target="../media/image20.png"/><Relationship Id="rId71" Type="http://schemas.openxmlformats.org/officeDocument/2006/relationships/image" Target="../media/image538.sv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9" Type="http://schemas.openxmlformats.org/officeDocument/2006/relationships/image" Target="../media/image24.png"/><Relationship Id="rId20" Type="http://schemas.openxmlformats.org/officeDocument/2006/relationships/image" Target="../media/image65.svg"/><Relationship Id="rId21" Type="http://schemas.openxmlformats.org/officeDocument/2006/relationships/image" Target="../media/image30.png"/><Relationship Id="rId22" Type="http://schemas.openxmlformats.org/officeDocument/2006/relationships/image" Target="../media/image67.svg"/><Relationship Id="rId23" Type="http://schemas.openxmlformats.org/officeDocument/2006/relationships/image" Target="../media/image31.png"/><Relationship Id="rId24" Type="http://schemas.openxmlformats.org/officeDocument/2006/relationships/image" Target="../media/image69.svg"/><Relationship Id="rId25" Type="http://schemas.openxmlformats.org/officeDocument/2006/relationships/image" Target="../media/image32.png"/><Relationship Id="rId26" Type="http://schemas.openxmlformats.org/officeDocument/2006/relationships/image" Target="../media/image71.svg"/><Relationship Id="rId27" Type="http://schemas.openxmlformats.org/officeDocument/2006/relationships/image" Target="../media/image33.png"/><Relationship Id="rId28" Type="http://schemas.openxmlformats.org/officeDocument/2006/relationships/image" Target="../media/image73.svg"/><Relationship Id="rId10" Type="http://schemas.openxmlformats.org/officeDocument/2006/relationships/image" Target="../media/image55.svg"/><Relationship Id="rId11" Type="http://schemas.openxmlformats.org/officeDocument/2006/relationships/image" Target="../media/image25.png"/><Relationship Id="rId12" Type="http://schemas.openxmlformats.org/officeDocument/2006/relationships/image" Target="../media/image57.svg"/><Relationship Id="rId13" Type="http://schemas.openxmlformats.org/officeDocument/2006/relationships/image" Target="../media/image26.png"/><Relationship Id="rId14" Type="http://schemas.openxmlformats.org/officeDocument/2006/relationships/image" Target="../media/image59.svg"/><Relationship Id="rId15" Type="http://schemas.openxmlformats.org/officeDocument/2006/relationships/image" Target="../media/image27.png"/><Relationship Id="rId16" Type="http://schemas.openxmlformats.org/officeDocument/2006/relationships/image" Target="../media/image61.svg"/><Relationship Id="rId17" Type="http://schemas.openxmlformats.org/officeDocument/2006/relationships/image" Target="../media/image28.png"/><Relationship Id="rId18" Type="http://schemas.openxmlformats.org/officeDocument/2006/relationships/image" Target="../media/image63.svg"/><Relationship Id="rId19" Type="http://schemas.openxmlformats.org/officeDocument/2006/relationships/image" Target="../media/image29.png"/><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49.svg"/><Relationship Id="rId5" Type="http://schemas.openxmlformats.org/officeDocument/2006/relationships/image" Target="../media/image22.png"/><Relationship Id="rId6" Type="http://schemas.openxmlformats.org/officeDocument/2006/relationships/image" Target="../media/image51.svg"/><Relationship Id="rId7" Type="http://schemas.openxmlformats.org/officeDocument/2006/relationships/image" Target="../media/image23.png"/><Relationship Id="rId8" Type="http://schemas.openxmlformats.org/officeDocument/2006/relationships/image" Target="../media/image53.svg"/></Relationships>
</file>

<file path=ppt/slides/_rels/slide8.xml.rels><?xml version="1.0" encoding="UTF-8" standalone="yes"?>
<Relationships xmlns="http://schemas.openxmlformats.org/package/2006/relationships"><Relationship Id="rId44" Type="http://schemas.openxmlformats.org/officeDocument/2006/relationships/image" Target="../media/image28.svg"/><Relationship Id="rId45" Type="http://schemas.openxmlformats.org/officeDocument/2006/relationships/image" Target="../media/image35.png"/><Relationship Id="rId46" Type="http://schemas.openxmlformats.org/officeDocument/2006/relationships/image" Target="../media/image36.png"/><Relationship Id="rId47" Type="http://schemas.openxmlformats.org/officeDocument/2006/relationships/image" Target="../media/image37.png"/><Relationship Id="rId48" Type="http://schemas.openxmlformats.org/officeDocument/2006/relationships/image" Target="../media/image38.png"/><Relationship Id="rId49" Type="http://schemas.openxmlformats.org/officeDocument/2006/relationships/image" Target="../media/image39.png"/><Relationship Id="rId50" Type="http://schemas.openxmlformats.org/officeDocument/2006/relationships/image" Target="../media/image40.png"/><Relationship Id="rId51" Type="http://schemas.openxmlformats.org/officeDocument/2006/relationships/image" Target="../media/image41.png"/><Relationship Id="rId52" Type="http://schemas.openxmlformats.org/officeDocument/2006/relationships/image" Target="../media/image42.png"/><Relationship Id="rId53" Type="http://schemas.openxmlformats.org/officeDocument/2006/relationships/image" Target="../media/image43.png"/><Relationship Id="rId54" Type="http://schemas.openxmlformats.org/officeDocument/2006/relationships/image" Target="../media/image44.png"/><Relationship Id="rId55" Type="http://schemas.openxmlformats.org/officeDocument/2006/relationships/image" Target="../media/image45.png"/><Relationship Id="rId56" Type="http://schemas.openxmlformats.org/officeDocument/2006/relationships/image" Target="../media/image46.png"/><Relationship Id="rId57" Type="http://schemas.openxmlformats.org/officeDocument/2006/relationships/image" Target="../media/image47.png"/><Relationship Id="rId58" Type="http://schemas.openxmlformats.org/officeDocument/2006/relationships/image" Target="../media/image48.png"/><Relationship Id="rId59" Type="http://schemas.microsoft.com/office/2007/relationships/hdphoto" Target="../media/hdphoto1.wdp"/><Relationship Id="rId14" Type="http://schemas.openxmlformats.org/officeDocument/2006/relationships/image" Target="../media/image36.svg"/><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34.png"/><Relationship Id="rId15" Type="http://schemas.openxmlformats.org/officeDocument/2006/relationships/image" Target="../media/image30.svg"/><Relationship Id="rId60"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ilhouette-of-man-raising-hands-against-a-red-sunset-light-80188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9" y="-5939"/>
            <a:ext cx="4595751" cy="6893627"/>
          </a:xfrm>
          <a:prstGeom prst="rect">
            <a:avLst/>
          </a:prstGeom>
        </p:spPr>
      </p:pic>
      <p:grpSp>
        <p:nvGrpSpPr>
          <p:cNvPr id="42" name="Group 41">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26"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8"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9"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0"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1"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3"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4"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14" name="Text Placeholder 12">
            <a:extLst>
              <a:ext uri="{FF2B5EF4-FFF2-40B4-BE49-F238E27FC236}">
                <a16:creationId xmlns="" xmlns:a16="http://schemas.microsoft.com/office/drawing/2014/main" id="{F2299EB1-47AD-4995-B2FD-3073169FD6EC}"/>
              </a:ext>
            </a:extLst>
          </p:cNvPr>
          <p:cNvSpPr>
            <a:spLocks noGrp="1"/>
          </p:cNvSpPr>
          <p:nvPr>
            <p:ph type="body" sz="quarter" idx="21"/>
          </p:nvPr>
        </p:nvSpPr>
        <p:spPr>
          <a:xfrm>
            <a:off x="5499311" y="3504050"/>
            <a:ext cx="5996428" cy="2123658"/>
          </a:xfrm>
        </p:spPr>
        <p:txBody>
          <a:bodyPr/>
          <a:lstStyle/>
          <a:p>
            <a:r>
              <a:rPr lang="en-US" sz="4400" b="1" dirty="0" smtClean="0">
                <a:solidFill>
                  <a:schemeClr val="tx2"/>
                </a:solidFill>
                <a:latin typeface="Roboto" pitchFamily="2" charset="0"/>
                <a:ea typeface="Roboto" pitchFamily="2" charset="0"/>
              </a:rPr>
              <a:t>Automated</a:t>
            </a:r>
            <a:r>
              <a:rPr lang="en-US" sz="4400" b="1" dirty="0">
                <a:solidFill>
                  <a:schemeClr val="tx2"/>
                </a:solidFill>
                <a:latin typeface="Roboto" pitchFamily="2" charset="0"/>
                <a:ea typeface="Roboto" pitchFamily="2" charset="0"/>
              </a:rPr>
              <a:t/>
            </a:r>
            <a:br>
              <a:rPr lang="en-US" sz="4400" b="1" dirty="0">
                <a:solidFill>
                  <a:schemeClr val="tx2"/>
                </a:solidFill>
                <a:latin typeface="Roboto" pitchFamily="2" charset="0"/>
                <a:ea typeface="Roboto" pitchFamily="2" charset="0"/>
              </a:rPr>
            </a:br>
            <a:r>
              <a:rPr lang="en-US" sz="4400" b="1" dirty="0">
                <a:solidFill>
                  <a:schemeClr val="tx2"/>
                </a:solidFill>
                <a:latin typeface="Roboto" pitchFamily="2" charset="0"/>
                <a:ea typeface="Roboto" pitchFamily="2" charset="0"/>
              </a:rPr>
              <a:t>h</a:t>
            </a:r>
            <a:r>
              <a:rPr lang="en-US" sz="4400" b="1" dirty="0" smtClean="0">
                <a:solidFill>
                  <a:schemeClr val="tx2"/>
                </a:solidFill>
                <a:latin typeface="Roboto" pitchFamily="2" charset="0"/>
                <a:ea typeface="Roboto" pitchFamily="2" charset="0"/>
              </a:rPr>
              <a:t>ousehold</a:t>
            </a:r>
            <a:br>
              <a:rPr lang="en-US" sz="4400" b="1" dirty="0" smtClean="0">
                <a:solidFill>
                  <a:schemeClr val="tx2"/>
                </a:solidFill>
                <a:latin typeface="Roboto" pitchFamily="2" charset="0"/>
                <a:ea typeface="Roboto" pitchFamily="2" charset="0"/>
              </a:rPr>
            </a:br>
            <a:r>
              <a:rPr lang="en-US" sz="4400" b="1" dirty="0" smtClean="0">
                <a:solidFill>
                  <a:schemeClr val="tx2"/>
                </a:solidFill>
                <a:latin typeface="Roboto" pitchFamily="2" charset="0"/>
                <a:ea typeface="Roboto" pitchFamily="2" charset="0"/>
              </a:rPr>
              <a:t>content claims</a:t>
            </a:r>
            <a:endParaRPr lang="en-US" sz="4400" b="1" dirty="0">
              <a:solidFill>
                <a:schemeClr val="tx2"/>
              </a:solidFill>
            </a:endParaRPr>
          </a:p>
        </p:txBody>
      </p:sp>
      <p:pic>
        <p:nvPicPr>
          <p:cNvPr id="10" name="Picture 9" descr="SLVRCLD_300px-01_4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1877" y="370957"/>
            <a:ext cx="2162790" cy="2170109"/>
          </a:xfrm>
          <a:prstGeom prst="rect">
            <a:avLst/>
          </a:prstGeom>
        </p:spPr>
      </p:pic>
    </p:spTree>
    <p:extLst>
      <p:ext uri="{BB962C8B-B14F-4D97-AF65-F5344CB8AC3E}">
        <p14:creationId xmlns:p14="http://schemas.microsoft.com/office/powerpoint/2010/main" val="755657490"/>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money-bill-wave-alt.png"/>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103536" y="2705476"/>
            <a:ext cx="1754998" cy="1403998"/>
          </a:xfrm>
          <a:prstGeom prst="rect">
            <a:avLst/>
          </a:prstGeom>
        </p:spPr>
      </p:pic>
      <p:sp>
        <p:nvSpPr>
          <p:cNvPr id="35" name="Text Placeholder 6">
            <a:extLst>
              <a:ext uri="{FF2B5EF4-FFF2-40B4-BE49-F238E27FC236}">
                <a16:creationId xmlns:a16="http://schemas.microsoft.com/office/drawing/2014/main" xmlns=""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457200">
              <a:spcBef>
                <a:spcPts val="0"/>
              </a:spcBef>
              <a:buNone/>
            </a:pPr>
            <a:r>
              <a:rPr lang="en-GB" sz="7200" b="1" dirty="0" smtClean="0">
                <a:solidFill>
                  <a:schemeClr val="accent2"/>
                </a:solidFill>
                <a:latin typeface="Roboto Regular"/>
                <a:cs typeface="Roboto Regular"/>
              </a:rPr>
              <a:t>O</a:t>
            </a:r>
            <a:r>
              <a:rPr lang="en-GB" sz="4000" b="1" dirty="0" smtClean="0">
                <a:solidFill>
                  <a:schemeClr val="accent2"/>
                </a:solidFill>
                <a:latin typeface="Roboto Regular"/>
                <a:cs typeface="Roboto Regular"/>
              </a:rPr>
              <a:t>verall better claims experience</a:t>
            </a:r>
            <a:endParaRPr lang="en-GB" sz="3000" baseline="50000" dirty="0">
              <a:solidFill>
                <a:schemeClr val="accent2"/>
              </a:solidFill>
              <a:latin typeface="Roboto Regular"/>
              <a:cs typeface="Roboto Regular"/>
            </a:endParaRPr>
          </a:p>
        </p:txBody>
      </p:sp>
      <p:sp>
        <p:nvSpPr>
          <p:cNvPr id="5" name="TextBox 4"/>
          <p:cNvSpPr txBox="1"/>
          <p:nvPr/>
        </p:nvSpPr>
        <p:spPr>
          <a:xfrm>
            <a:off x="3712401" y="4383747"/>
            <a:ext cx="184666" cy="369332"/>
          </a:xfrm>
          <a:prstGeom prst="rect">
            <a:avLst/>
          </a:prstGeom>
          <a:noFill/>
        </p:spPr>
        <p:txBody>
          <a:bodyPr wrap="none" rtlCol="0">
            <a:spAutoFit/>
          </a:bodyPr>
          <a:lstStyle/>
          <a:p>
            <a:endParaRPr lang="en-US" dirty="0"/>
          </a:p>
        </p:txBody>
      </p:sp>
      <p:sp>
        <p:nvSpPr>
          <p:cNvPr id="41"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837560" y="1607551"/>
            <a:ext cx="4389110" cy="590428"/>
          </a:xfrm>
          <a:prstGeom prst="rect">
            <a:avLst/>
          </a:prstGeom>
        </p:spPr>
        <p:txBody>
          <a:bodyPr>
            <a:noAutofit/>
          </a:bodyPr>
          <a:lstStyle/>
          <a:p>
            <a:pPr marL="0" indent="0">
              <a:buNone/>
            </a:pPr>
            <a:r>
              <a:rPr lang="en-GB" sz="3200" b="1" dirty="0" smtClean="0">
                <a:latin typeface="Roboto Regular"/>
                <a:cs typeface="Roboto Regular"/>
              </a:rPr>
              <a:t>Preferred channel</a:t>
            </a:r>
            <a:endParaRPr lang="en-GB" sz="3200" b="1" dirty="0">
              <a:latin typeface="Roboto Regular"/>
              <a:cs typeface="Roboto Regular"/>
            </a:endParaRPr>
          </a:p>
        </p:txBody>
      </p:sp>
      <p:pic>
        <p:nvPicPr>
          <p:cNvPr id="22" name="Picture 21" descr="Screenshot 2020-09-13 at 21.51.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361" y="2321624"/>
            <a:ext cx="2185920" cy="1900717"/>
          </a:xfrm>
          <a:prstGeom prst="rect">
            <a:avLst/>
          </a:prstGeom>
        </p:spPr>
      </p:pic>
      <p:pic>
        <p:nvPicPr>
          <p:cNvPr id="28" name="Picture 27" descr="picturetopeople.org-f5333588b5ca8a78f448114b95bef924765b0eb5f8349114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171" y="2741381"/>
            <a:ext cx="819684" cy="1962748"/>
          </a:xfrm>
          <a:prstGeom prst="rect">
            <a:avLst/>
          </a:prstGeom>
        </p:spPr>
      </p:pic>
      <p:sp>
        <p:nvSpPr>
          <p:cNvPr id="49"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6241052" y="2741381"/>
            <a:ext cx="4389110" cy="1457410"/>
          </a:xfrm>
          <a:prstGeom prst="rect">
            <a:avLst/>
          </a:prstGeom>
        </p:spPr>
        <p:txBody>
          <a:bodyPr>
            <a:noAutofit/>
          </a:bodyPr>
          <a:lstStyle/>
          <a:p>
            <a:pPr marL="0" indent="0">
              <a:buNone/>
            </a:pPr>
            <a:r>
              <a:rPr lang="en-GB" sz="3200" b="1" dirty="0" smtClean="0">
                <a:latin typeface="Roboto Regular"/>
                <a:cs typeface="Roboto Regular"/>
              </a:rPr>
              <a:t>Lower claims cost =</a:t>
            </a:r>
            <a:br>
              <a:rPr lang="en-GB" sz="3200" b="1" dirty="0" smtClean="0">
                <a:latin typeface="Roboto Regular"/>
                <a:cs typeface="Roboto Regular"/>
              </a:rPr>
            </a:br>
            <a:r>
              <a:rPr lang="en-GB" sz="3200" b="1" dirty="0" smtClean="0">
                <a:latin typeface="Roboto Regular"/>
                <a:cs typeface="Roboto Regular"/>
              </a:rPr>
              <a:t>Improved loss ratio = </a:t>
            </a:r>
            <a:br>
              <a:rPr lang="en-GB" sz="3200" b="1" dirty="0" smtClean="0">
                <a:latin typeface="Roboto Regular"/>
                <a:cs typeface="Roboto Regular"/>
              </a:rPr>
            </a:br>
            <a:r>
              <a:rPr lang="en-GB" sz="3200" b="1" dirty="0" smtClean="0">
                <a:latin typeface="Roboto Regular"/>
                <a:cs typeface="Roboto Regular"/>
              </a:rPr>
              <a:t>Lower premiums</a:t>
            </a:r>
            <a:endParaRPr lang="en-GB" sz="3200" b="1" dirty="0">
              <a:latin typeface="Roboto Regular"/>
              <a:cs typeface="Roboto Regular"/>
            </a:endParaRPr>
          </a:p>
        </p:txBody>
      </p:sp>
      <p:sp>
        <p:nvSpPr>
          <p:cNvPr id="50"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1905847" y="5435460"/>
            <a:ext cx="7832850" cy="1170688"/>
          </a:xfrm>
          <a:prstGeom prst="rect">
            <a:avLst/>
          </a:prstGeom>
        </p:spPr>
        <p:txBody>
          <a:bodyPr>
            <a:noAutofit/>
          </a:bodyPr>
          <a:lstStyle/>
          <a:p>
            <a:pPr marL="0" indent="0" algn="ctr">
              <a:buNone/>
            </a:pPr>
            <a:r>
              <a:rPr lang="en-GB" sz="3200" b="1" dirty="0" smtClean="0">
                <a:latin typeface="Roboto Regular"/>
                <a:cs typeface="Roboto Regular"/>
              </a:rPr>
              <a:t>Reduces risk of client moving to other insurer after an incident </a:t>
            </a:r>
            <a:endParaRPr lang="en-GB" sz="3200" b="1" dirty="0">
              <a:latin typeface="Roboto Regular"/>
              <a:cs typeface="Roboto Regular"/>
            </a:endParaRPr>
          </a:p>
        </p:txBody>
      </p:sp>
    </p:spTree>
    <p:extLst>
      <p:ext uri="{BB962C8B-B14F-4D97-AF65-F5344CB8AC3E}">
        <p14:creationId xmlns:p14="http://schemas.microsoft.com/office/powerpoint/2010/main" val="35733929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S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82" y="0"/>
            <a:ext cx="12175319" cy="6852407"/>
          </a:xfrm>
          <a:prstGeom prst="rect">
            <a:avLst/>
          </a:prstGeom>
        </p:spPr>
      </p:pic>
      <p:pic>
        <p:nvPicPr>
          <p:cNvPr id="26" name="Picture 25 NL BE UK"/>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82" y="0"/>
            <a:ext cx="12175319" cy="6852406"/>
          </a:xfrm>
          <a:prstGeom prst="rect">
            <a:avLst/>
          </a:prstGeom>
        </p:spPr>
      </p:pic>
      <p:pic>
        <p:nvPicPr>
          <p:cNvPr id="27" name="Picture 26 EU AU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82" y="0"/>
            <a:ext cx="12175317" cy="6852406"/>
          </a:xfrm>
          <a:prstGeom prst="rect">
            <a:avLst/>
          </a:prstGeom>
        </p:spPr>
      </p:pic>
      <p:pic>
        <p:nvPicPr>
          <p:cNvPr id="29" name="Picture 28 USA"/>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82" y="0"/>
            <a:ext cx="12175317" cy="6852405"/>
          </a:xfrm>
          <a:prstGeom prst="rect">
            <a:avLst/>
          </a:prstGeom>
        </p:spPr>
      </p:pic>
      <p:grpSp>
        <p:nvGrpSpPr>
          <p:cNvPr id="2" name="Group 1 SA"/>
          <p:cNvGrpSpPr/>
          <p:nvPr/>
        </p:nvGrpSpPr>
        <p:grpSpPr>
          <a:xfrm>
            <a:off x="6889918" y="5666574"/>
            <a:ext cx="1484282" cy="946133"/>
            <a:chOff x="6527078" y="5733937"/>
            <a:chExt cx="1484282" cy="946133"/>
          </a:xfrm>
        </p:grpSpPr>
        <p:sp>
          <p:nvSpPr>
            <p:cNvPr id="4" name="Rectangle 3"/>
            <p:cNvSpPr/>
            <p:nvPr/>
          </p:nvSpPr>
          <p:spPr>
            <a:xfrm>
              <a:off x="6527078" y="6033739"/>
              <a:ext cx="1484282" cy="646331"/>
            </a:xfrm>
            <a:prstGeom prst="rect">
              <a:avLst/>
            </a:prstGeom>
          </p:spPr>
          <p:txBody>
            <a:bodyPr wrap="none">
              <a:spAutoFit/>
            </a:bodyPr>
            <a:lstStyle/>
            <a:p>
              <a:r>
                <a:rPr lang="en-US" dirty="0">
                  <a:solidFill>
                    <a:srgbClr val="03BACF"/>
                  </a:solidFill>
                  <a:latin typeface="Roboto" charset="0"/>
                  <a:ea typeface="Roboto" charset="0"/>
                  <a:cs typeface="Roboto" charset="0"/>
                </a:rPr>
                <a:t>2020</a:t>
              </a:r>
            </a:p>
            <a:p>
              <a:r>
                <a:rPr lang="en-US" dirty="0">
                  <a:solidFill>
                    <a:srgbClr val="03BACF"/>
                  </a:solidFill>
                  <a:latin typeface="Roboto" charset="0"/>
                  <a:ea typeface="Roboto" charset="0"/>
                  <a:cs typeface="Roboto" charset="0"/>
                </a:rPr>
                <a:t>South Africa</a:t>
              </a:r>
            </a:p>
          </p:txBody>
        </p:sp>
        <p:cxnSp>
          <p:nvCxnSpPr>
            <p:cNvPr id="6" name="Straight Connector 5"/>
            <p:cNvCxnSpPr/>
            <p:nvPr/>
          </p:nvCxnSpPr>
          <p:spPr>
            <a:xfrm>
              <a:off x="6527078" y="5733937"/>
              <a:ext cx="0" cy="836380"/>
            </a:xfrm>
            <a:prstGeom prst="line">
              <a:avLst/>
            </a:prstGeom>
            <a:ln w="12700">
              <a:solidFill>
                <a:srgbClr val="03BACF"/>
              </a:solidFill>
            </a:ln>
          </p:spPr>
          <p:style>
            <a:lnRef idx="1">
              <a:schemeClr val="accent1"/>
            </a:lnRef>
            <a:fillRef idx="0">
              <a:schemeClr val="accent1"/>
            </a:fillRef>
            <a:effectRef idx="0">
              <a:schemeClr val="accent1"/>
            </a:effectRef>
            <a:fontRef idx="minor">
              <a:schemeClr val="tx1"/>
            </a:fontRef>
          </p:style>
        </p:cxnSp>
      </p:grpSp>
      <p:grpSp>
        <p:nvGrpSpPr>
          <p:cNvPr id="17" name="Group 16 AUS"/>
          <p:cNvGrpSpPr/>
          <p:nvPr/>
        </p:nvGrpSpPr>
        <p:grpSpPr>
          <a:xfrm>
            <a:off x="9327645" y="5966376"/>
            <a:ext cx="1150319" cy="646331"/>
            <a:chOff x="9327645" y="5966376"/>
            <a:chExt cx="1150319" cy="646331"/>
          </a:xfrm>
        </p:grpSpPr>
        <p:sp>
          <p:nvSpPr>
            <p:cNvPr id="8" name="Rectangle 7"/>
            <p:cNvSpPr/>
            <p:nvPr/>
          </p:nvSpPr>
          <p:spPr>
            <a:xfrm>
              <a:off x="9327645" y="5966376"/>
              <a:ext cx="1150319" cy="646331"/>
            </a:xfrm>
            <a:prstGeom prst="rect">
              <a:avLst/>
            </a:prstGeom>
          </p:spPr>
          <p:txBody>
            <a:bodyPr wrap="none">
              <a:spAutoFit/>
            </a:bodyPr>
            <a:lstStyle/>
            <a:p>
              <a:pPr algn="r"/>
              <a:r>
                <a:rPr lang="en-US" dirty="0">
                  <a:solidFill>
                    <a:srgbClr val="352265"/>
                  </a:solidFill>
                  <a:latin typeface="Roboto" charset="0"/>
                  <a:ea typeface="Roboto" charset="0"/>
                  <a:cs typeface="Roboto" charset="0"/>
                </a:rPr>
                <a:t>2021</a:t>
              </a:r>
            </a:p>
            <a:p>
              <a:pPr algn="r"/>
              <a:r>
                <a:rPr lang="en-US" dirty="0">
                  <a:solidFill>
                    <a:srgbClr val="352265"/>
                  </a:solidFill>
                  <a:latin typeface="Roboto" charset="0"/>
                  <a:ea typeface="Roboto" charset="0"/>
                  <a:cs typeface="Roboto" charset="0"/>
                </a:rPr>
                <a:t>Australia</a:t>
              </a:r>
            </a:p>
          </p:txBody>
        </p:sp>
        <p:cxnSp>
          <p:nvCxnSpPr>
            <p:cNvPr id="9" name="Straight Connector 8"/>
            <p:cNvCxnSpPr/>
            <p:nvPr/>
          </p:nvCxnSpPr>
          <p:spPr>
            <a:xfrm>
              <a:off x="10477286" y="5966376"/>
              <a:ext cx="0" cy="536578"/>
            </a:xfrm>
            <a:prstGeom prst="line">
              <a:avLst/>
            </a:prstGeom>
            <a:ln w="12700">
              <a:solidFill>
                <a:srgbClr val="352265"/>
              </a:solidFill>
            </a:ln>
          </p:spPr>
          <p:style>
            <a:lnRef idx="1">
              <a:schemeClr val="accent1"/>
            </a:lnRef>
            <a:fillRef idx="0">
              <a:schemeClr val="accent1"/>
            </a:fillRef>
            <a:effectRef idx="0">
              <a:schemeClr val="accent1"/>
            </a:effectRef>
            <a:fontRef idx="minor">
              <a:schemeClr val="tx1"/>
            </a:fontRef>
          </p:style>
        </p:cxnSp>
      </p:grpSp>
      <p:grpSp>
        <p:nvGrpSpPr>
          <p:cNvPr id="5" name="Group 4 UK"/>
          <p:cNvGrpSpPr/>
          <p:nvPr/>
        </p:nvGrpSpPr>
        <p:grpSpPr>
          <a:xfrm>
            <a:off x="5448290" y="1134105"/>
            <a:ext cx="711303" cy="1532786"/>
            <a:chOff x="5448290" y="1134105"/>
            <a:chExt cx="711303" cy="1532786"/>
          </a:xfrm>
        </p:grpSpPr>
        <p:sp>
          <p:nvSpPr>
            <p:cNvPr id="10" name="Rectangle 9"/>
            <p:cNvSpPr/>
            <p:nvPr/>
          </p:nvSpPr>
          <p:spPr>
            <a:xfrm>
              <a:off x="5448290" y="1134105"/>
              <a:ext cx="711303" cy="646331"/>
            </a:xfrm>
            <a:prstGeom prst="rect">
              <a:avLst/>
            </a:prstGeom>
          </p:spPr>
          <p:txBody>
            <a:bodyPr wrap="none">
              <a:spAutoFit/>
            </a:bodyPr>
            <a:lstStyle/>
            <a:p>
              <a:pPr algn="r"/>
              <a:r>
                <a:rPr lang="en-US" dirty="0">
                  <a:solidFill>
                    <a:srgbClr val="352265"/>
                  </a:solidFill>
                  <a:latin typeface="Roboto" charset="0"/>
                  <a:ea typeface="Roboto" charset="0"/>
                  <a:cs typeface="Roboto" charset="0"/>
                </a:rPr>
                <a:t>2020</a:t>
              </a:r>
            </a:p>
            <a:p>
              <a:pPr algn="r"/>
              <a:r>
                <a:rPr lang="en-US" dirty="0" smtClean="0">
                  <a:solidFill>
                    <a:srgbClr val="352265"/>
                  </a:solidFill>
                  <a:latin typeface="Roboto" charset="0"/>
                  <a:ea typeface="Roboto" charset="0"/>
                  <a:cs typeface="Roboto" charset="0"/>
                </a:rPr>
                <a:t>UK</a:t>
              </a:r>
              <a:endParaRPr lang="en-US" dirty="0">
                <a:solidFill>
                  <a:srgbClr val="352265"/>
                </a:solidFill>
                <a:latin typeface="Roboto" charset="0"/>
                <a:ea typeface="Roboto" charset="0"/>
                <a:cs typeface="Roboto" charset="0"/>
              </a:endParaRPr>
            </a:p>
          </p:txBody>
        </p:sp>
        <p:cxnSp>
          <p:nvCxnSpPr>
            <p:cNvPr id="11" name="Straight Connector 10"/>
            <p:cNvCxnSpPr/>
            <p:nvPr/>
          </p:nvCxnSpPr>
          <p:spPr>
            <a:xfrm>
              <a:off x="6152627" y="1231664"/>
              <a:ext cx="0" cy="1435227"/>
            </a:xfrm>
            <a:prstGeom prst="line">
              <a:avLst/>
            </a:prstGeom>
            <a:ln w="12700">
              <a:solidFill>
                <a:srgbClr val="352265"/>
              </a:solidFill>
            </a:ln>
          </p:spPr>
          <p:style>
            <a:lnRef idx="1">
              <a:schemeClr val="accent1"/>
            </a:lnRef>
            <a:fillRef idx="0">
              <a:schemeClr val="accent1"/>
            </a:fillRef>
            <a:effectRef idx="0">
              <a:schemeClr val="accent1"/>
            </a:effectRef>
            <a:fontRef idx="minor">
              <a:schemeClr val="tx1"/>
            </a:fontRef>
          </p:style>
        </p:cxnSp>
      </p:grpSp>
      <p:grpSp>
        <p:nvGrpSpPr>
          <p:cNvPr id="7" name="Group 6 NL BE"/>
          <p:cNvGrpSpPr/>
          <p:nvPr/>
        </p:nvGrpSpPr>
        <p:grpSpPr>
          <a:xfrm>
            <a:off x="6379419" y="1134105"/>
            <a:ext cx="3510579" cy="1639762"/>
            <a:chOff x="6379419" y="1134105"/>
            <a:chExt cx="3510579" cy="1639762"/>
          </a:xfrm>
        </p:grpSpPr>
        <p:cxnSp>
          <p:nvCxnSpPr>
            <p:cNvPr id="12" name="Straight Connector 11"/>
            <p:cNvCxnSpPr/>
            <p:nvPr/>
          </p:nvCxnSpPr>
          <p:spPr>
            <a:xfrm>
              <a:off x="6379420" y="1231664"/>
              <a:ext cx="0" cy="1542203"/>
            </a:xfrm>
            <a:prstGeom prst="line">
              <a:avLst/>
            </a:prstGeom>
            <a:ln w="12700">
              <a:solidFill>
                <a:srgbClr val="352265"/>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79419" y="1134105"/>
              <a:ext cx="3510579" cy="646331"/>
            </a:xfrm>
            <a:prstGeom prst="rect">
              <a:avLst/>
            </a:prstGeom>
          </p:spPr>
          <p:txBody>
            <a:bodyPr wrap="square">
              <a:spAutoFit/>
            </a:bodyPr>
            <a:lstStyle/>
            <a:p>
              <a:r>
                <a:rPr lang="en-US" dirty="0">
                  <a:solidFill>
                    <a:srgbClr val="352265"/>
                  </a:solidFill>
                  <a:latin typeface="Roboto" charset="0"/>
                  <a:ea typeface="Roboto" charset="0"/>
                  <a:cs typeface="Roboto" charset="0"/>
                </a:rPr>
                <a:t>2020</a:t>
              </a:r>
            </a:p>
            <a:p>
              <a:r>
                <a:rPr lang="en-US" dirty="0" smtClean="0">
                  <a:solidFill>
                    <a:srgbClr val="352265"/>
                  </a:solidFill>
                  <a:latin typeface="Roboto" charset="0"/>
                  <a:ea typeface="Roboto" charset="0"/>
                  <a:cs typeface="Roboto" charset="0"/>
                </a:rPr>
                <a:t>Netherlands </a:t>
              </a:r>
              <a:r>
                <a:rPr lang="en-US" dirty="0">
                  <a:solidFill>
                    <a:srgbClr val="352265"/>
                  </a:solidFill>
                  <a:latin typeface="Roboto" charset="0"/>
                  <a:ea typeface="Roboto" charset="0"/>
                  <a:cs typeface="Roboto" charset="0"/>
                </a:rPr>
                <a:t>&amp;</a:t>
              </a:r>
              <a:r>
                <a:rPr lang="en-US" dirty="0" smtClean="0">
                  <a:solidFill>
                    <a:srgbClr val="352265"/>
                  </a:solidFill>
                  <a:latin typeface="Roboto" charset="0"/>
                  <a:ea typeface="Roboto" charset="0"/>
                  <a:cs typeface="Roboto" charset="0"/>
                </a:rPr>
                <a:t> Belgium</a:t>
              </a:r>
              <a:endParaRPr lang="en-US" dirty="0">
                <a:solidFill>
                  <a:srgbClr val="352265"/>
                </a:solidFill>
                <a:latin typeface="Roboto" charset="0"/>
                <a:ea typeface="Roboto" charset="0"/>
                <a:cs typeface="Roboto" charset="0"/>
              </a:endParaRPr>
            </a:p>
          </p:txBody>
        </p:sp>
      </p:grpSp>
      <p:grpSp>
        <p:nvGrpSpPr>
          <p:cNvPr id="13" name="Group 12 EU exp"/>
          <p:cNvGrpSpPr/>
          <p:nvPr/>
        </p:nvGrpSpPr>
        <p:grpSpPr>
          <a:xfrm>
            <a:off x="5035506" y="3050520"/>
            <a:ext cx="1343914" cy="2143302"/>
            <a:chOff x="4900768" y="2761379"/>
            <a:chExt cx="1255923" cy="4222659"/>
          </a:xfrm>
        </p:grpSpPr>
        <p:sp>
          <p:nvSpPr>
            <p:cNvPr id="15" name="Rectangle 14"/>
            <p:cNvSpPr/>
            <p:nvPr/>
          </p:nvSpPr>
          <p:spPr>
            <a:xfrm>
              <a:off x="4900768" y="6033739"/>
              <a:ext cx="1255923" cy="950299"/>
            </a:xfrm>
            <a:prstGeom prst="rect">
              <a:avLst/>
            </a:prstGeom>
          </p:spPr>
          <p:txBody>
            <a:bodyPr wrap="none">
              <a:spAutoFit/>
            </a:bodyPr>
            <a:lstStyle/>
            <a:p>
              <a:pPr algn="r"/>
              <a:r>
                <a:rPr lang="en-US" dirty="0">
                  <a:solidFill>
                    <a:srgbClr val="EC008C"/>
                  </a:solidFill>
                  <a:latin typeface="Roboto" charset="0"/>
                  <a:ea typeface="Roboto" charset="0"/>
                  <a:cs typeface="Roboto" charset="0"/>
                </a:rPr>
                <a:t>2021</a:t>
              </a:r>
            </a:p>
            <a:p>
              <a:pPr algn="r"/>
              <a:r>
                <a:rPr lang="en-US" dirty="0">
                  <a:solidFill>
                    <a:srgbClr val="EC008C"/>
                  </a:solidFill>
                  <a:latin typeface="Roboto" charset="0"/>
                  <a:ea typeface="Roboto" charset="0"/>
                  <a:cs typeface="Roboto" charset="0"/>
                </a:rPr>
                <a:t>European</a:t>
              </a:r>
              <a:br>
                <a:rPr lang="en-US" dirty="0">
                  <a:solidFill>
                    <a:srgbClr val="EC008C"/>
                  </a:solidFill>
                  <a:latin typeface="Roboto" charset="0"/>
                  <a:ea typeface="Roboto" charset="0"/>
                  <a:cs typeface="Roboto" charset="0"/>
                </a:rPr>
              </a:br>
              <a:r>
                <a:rPr lang="en-US" dirty="0">
                  <a:solidFill>
                    <a:srgbClr val="EC008C"/>
                  </a:solidFill>
                  <a:latin typeface="Roboto" charset="0"/>
                  <a:ea typeface="Roboto" charset="0"/>
                  <a:cs typeface="Roboto" charset="0"/>
                </a:rPr>
                <a:t>expansion</a:t>
              </a:r>
            </a:p>
          </p:txBody>
        </p:sp>
        <p:cxnSp>
          <p:nvCxnSpPr>
            <p:cNvPr id="16" name="Straight Connector 15"/>
            <p:cNvCxnSpPr/>
            <p:nvPr/>
          </p:nvCxnSpPr>
          <p:spPr>
            <a:xfrm>
              <a:off x="6152627" y="2761379"/>
              <a:ext cx="0" cy="3808938"/>
            </a:xfrm>
            <a:prstGeom prst="line">
              <a:avLst/>
            </a:prstGeom>
            <a:ln w="12700">
              <a:solidFill>
                <a:srgbClr val="EC008C"/>
              </a:solidFill>
            </a:ln>
          </p:spPr>
          <p:style>
            <a:lnRef idx="1">
              <a:schemeClr val="accent1"/>
            </a:lnRef>
            <a:fillRef idx="0">
              <a:schemeClr val="accent1"/>
            </a:fillRef>
            <a:effectRef idx="0">
              <a:schemeClr val="accent1"/>
            </a:effectRef>
            <a:fontRef idx="minor">
              <a:schemeClr val="tx1"/>
            </a:fontRef>
          </p:style>
        </p:cxnSp>
      </p:grpSp>
      <p:grpSp>
        <p:nvGrpSpPr>
          <p:cNvPr id="18" name="Group 17 USA"/>
          <p:cNvGrpSpPr/>
          <p:nvPr/>
        </p:nvGrpSpPr>
        <p:grpSpPr>
          <a:xfrm>
            <a:off x="2653985" y="1476120"/>
            <a:ext cx="1811267" cy="1574400"/>
            <a:chOff x="2653985" y="1476120"/>
            <a:chExt cx="1811267" cy="1574400"/>
          </a:xfrm>
        </p:grpSpPr>
        <p:cxnSp>
          <p:nvCxnSpPr>
            <p:cNvPr id="19" name="Straight Connector 18"/>
            <p:cNvCxnSpPr/>
            <p:nvPr/>
          </p:nvCxnSpPr>
          <p:spPr>
            <a:xfrm>
              <a:off x="2653985" y="1554781"/>
              <a:ext cx="0" cy="1495739"/>
            </a:xfrm>
            <a:prstGeom prst="line">
              <a:avLst/>
            </a:prstGeom>
            <a:ln w="12700">
              <a:solidFill>
                <a:srgbClr val="CD3B8E"/>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53985" y="1476120"/>
              <a:ext cx="1811267" cy="646331"/>
            </a:xfrm>
            <a:prstGeom prst="rect">
              <a:avLst/>
            </a:prstGeom>
          </p:spPr>
          <p:txBody>
            <a:bodyPr wrap="square">
              <a:spAutoFit/>
            </a:bodyPr>
            <a:lstStyle/>
            <a:p>
              <a:r>
                <a:rPr lang="en-US" dirty="0">
                  <a:solidFill>
                    <a:srgbClr val="CD3B8E"/>
                  </a:solidFill>
                  <a:latin typeface="Roboto" charset="0"/>
                  <a:ea typeface="Roboto" charset="0"/>
                  <a:cs typeface="Roboto" charset="0"/>
                </a:rPr>
                <a:t>2024</a:t>
              </a:r>
            </a:p>
            <a:p>
              <a:r>
                <a:rPr lang="en-US" dirty="0" smtClean="0">
                  <a:solidFill>
                    <a:srgbClr val="CD3B8E"/>
                  </a:solidFill>
                  <a:latin typeface="Roboto" charset="0"/>
                  <a:ea typeface="Roboto" charset="0"/>
                  <a:cs typeface="Roboto" charset="0"/>
                </a:rPr>
                <a:t>North America</a:t>
              </a:r>
              <a:endParaRPr lang="en-US" dirty="0">
                <a:solidFill>
                  <a:srgbClr val="CD3B8E"/>
                </a:solidFill>
                <a:latin typeface="Roboto" charset="0"/>
                <a:ea typeface="Roboto" charset="0"/>
                <a:cs typeface="Roboto" charset="0"/>
              </a:endParaRPr>
            </a:p>
          </p:txBody>
        </p:sp>
      </p:grpSp>
      <p:sp>
        <p:nvSpPr>
          <p:cNvPr id="22"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0">
              <a:buNone/>
            </a:pPr>
            <a:r>
              <a:rPr lang="en-GB" sz="7200" b="1" dirty="0">
                <a:solidFill>
                  <a:schemeClr val="accent2"/>
                </a:solidFill>
                <a:latin typeface="Roboto Regular"/>
                <a:cs typeface="Roboto Regular"/>
              </a:rPr>
              <a:t>C</a:t>
            </a:r>
            <a:r>
              <a:rPr lang="en-GB" sz="4000" b="1" dirty="0">
                <a:solidFill>
                  <a:schemeClr val="accent2"/>
                </a:solidFill>
                <a:latin typeface="Roboto Regular"/>
                <a:cs typeface="Roboto Regular"/>
              </a:rPr>
              <a:t>ountry roll-out</a:t>
            </a:r>
          </a:p>
        </p:txBody>
      </p:sp>
      <p:sp>
        <p:nvSpPr>
          <p:cNvPr id="25" name="Rectangle: Rounded Corners 3">
            <a:extLst>
              <a:ext uri="{FF2B5EF4-FFF2-40B4-BE49-F238E27FC236}">
                <a16:creationId xmlns="" xmlns:a16="http://schemas.microsoft.com/office/drawing/2014/main" id="{7837EB4B-6453-7B4A-8B81-A6B795903319}"/>
              </a:ext>
            </a:extLst>
          </p:cNvPr>
          <p:cNvSpPr/>
          <p:nvPr/>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8" name="Footer Placeholder 1">
            <a:extLst>
              <a:ext uri="{FF2B5EF4-FFF2-40B4-BE49-F238E27FC236}">
                <a16:creationId xmlns="" xmlns:a16="http://schemas.microsoft.com/office/drawing/2014/main" id="{87638624-25EE-CD4F-BB5A-A1206D13FA3C}"/>
              </a:ext>
            </a:extLst>
          </p:cNvPr>
          <p:cNvSpPr txBox="1">
            <a:spLocks/>
          </p:cNvSpPr>
          <p:nvPr/>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Roboto" pitchFamily="2" charset="0"/>
                <a:ea typeface="Roboto" pitchFamily="2" charset="0"/>
              </a:rPr>
              <a:t>www.slvrcld.com</a:t>
            </a:r>
            <a:endParaRPr lang="ro-RO" dirty="0">
              <a:latin typeface="Roboto" pitchFamily="2" charset="0"/>
              <a:ea typeface="Roboto" pitchFamily="2" charset="0"/>
            </a:endParaRPr>
          </a:p>
        </p:txBody>
      </p:sp>
    </p:spTree>
    <p:extLst>
      <p:ext uri="{BB962C8B-B14F-4D97-AF65-F5344CB8AC3E}">
        <p14:creationId xmlns:p14="http://schemas.microsoft.com/office/powerpoint/2010/main" val="1899690524"/>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 xmlns:a16="http://schemas.microsoft.com/office/drawing/2014/main" id="{632DF371-9149-48AE-9658-A4849625FCF5}"/>
              </a:ext>
            </a:extLst>
          </p:cNvPr>
          <p:cNvSpPr>
            <a:spLocks noGrp="1"/>
          </p:cNvSpPr>
          <p:nvPr>
            <p:ph type="body" sz="quarter" idx="20"/>
          </p:nvPr>
        </p:nvSpPr>
        <p:spPr>
          <a:xfrm>
            <a:off x="5070554" y="5405366"/>
            <a:ext cx="3721848" cy="338554"/>
          </a:xfrm>
        </p:spPr>
        <p:txBody>
          <a:bodyPr/>
          <a:lstStyle/>
          <a:p>
            <a:r>
              <a:rPr lang="en-US" sz="1600" err="1">
                <a:latin typeface="Roboto Light" pitchFamily="2" charset="0"/>
                <a:ea typeface="Roboto Light" pitchFamily="2" charset="0"/>
              </a:rPr>
              <a:t>christiaan@slvrcld.com</a:t>
            </a:r>
            <a:endParaRPr lang="en-US" sz="1600">
              <a:latin typeface="Roboto Light" pitchFamily="2" charset="0"/>
              <a:ea typeface="Roboto Light" pitchFamily="2" charset="0"/>
            </a:endParaRPr>
          </a:p>
        </p:txBody>
      </p:sp>
      <p:sp>
        <p:nvSpPr>
          <p:cNvPr id="18" name="Text Placeholder 17">
            <a:extLst>
              <a:ext uri="{FF2B5EF4-FFF2-40B4-BE49-F238E27FC236}">
                <a16:creationId xmlns="" xmlns:a16="http://schemas.microsoft.com/office/drawing/2014/main" id="{9961F282-336B-43EB-B2AA-2E4654DA39F9}"/>
              </a:ext>
            </a:extLst>
          </p:cNvPr>
          <p:cNvSpPr>
            <a:spLocks noGrp="1"/>
          </p:cNvSpPr>
          <p:nvPr>
            <p:ph type="body" sz="quarter" idx="21"/>
          </p:nvPr>
        </p:nvSpPr>
        <p:spPr>
          <a:xfrm>
            <a:off x="5070555" y="5220487"/>
            <a:ext cx="3721848" cy="307777"/>
          </a:xfrm>
        </p:spPr>
        <p:txBody>
          <a:bodyPr/>
          <a:lstStyle/>
          <a:p>
            <a:r>
              <a:rPr lang="en-US" b="1">
                <a:latin typeface="Roboto" pitchFamily="2" charset="0"/>
                <a:ea typeface="Roboto" pitchFamily="2" charset="0"/>
              </a:rPr>
              <a:t>Email</a:t>
            </a:r>
            <a:endParaRPr lang="ro-RO" b="1">
              <a:latin typeface="Roboto" pitchFamily="2" charset="0"/>
              <a:ea typeface="Roboto" pitchFamily="2" charset="0"/>
            </a:endParaRPr>
          </a:p>
        </p:txBody>
      </p:sp>
      <p:sp>
        <p:nvSpPr>
          <p:cNvPr id="15" name="Text Placeholder 14">
            <a:extLst>
              <a:ext uri="{FF2B5EF4-FFF2-40B4-BE49-F238E27FC236}">
                <a16:creationId xmlns="" xmlns:a16="http://schemas.microsoft.com/office/drawing/2014/main" id="{2D024730-20AF-44F2-8472-EA94A75756C4}"/>
              </a:ext>
            </a:extLst>
          </p:cNvPr>
          <p:cNvSpPr>
            <a:spLocks noGrp="1"/>
          </p:cNvSpPr>
          <p:nvPr>
            <p:ph type="body" sz="quarter" idx="18"/>
          </p:nvPr>
        </p:nvSpPr>
        <p:spPr>
          <a:xfrm>
            <a:off x="5070555" y="4714482"/>
            <a:ext cx="3721848" cy="338554"/>
          </a:xfrm>
        </p:spPr>
        <p:txBody>
          <a:bodyPr/>
          <a:lstStyle/>
          <a:p>
            <a:r>
              <a:rPr lang="en-US" sz="1600" dirty="0">
                <a:latin typeface="Roboto Light" pitchFamily="2" charset="0"/>
                <a:ea typeface="Roboto Light" pitchFamily="2" charset="0"/>
              </a:rPr>
              <a:t>+31 63 833 9494</a:t>
            </a:r>
            <a:endParaRPr lang="ro-RO" sz="1600" dirty="0">
              <a:latin typeface="Roboto Light" pitchFamily="2" charset="0"/>
              <a:ea typeface="Roboto Light" pitchFamily="2" charset="0"/>
            </a:endParaRPr>
          </a:p>
        </p:txBody>
      </p:sp>
      <p:sp>
        <p:nvSpPr>
          <p:cNvPr id="16" name="Text Placeholder 15">
            <a:extLst>
              <a:ext uri="{FF2B5EF4-FFF2-40B4-BE49-F238E27FC236}">
                <a16:creationId xmlns="" xmlns:a16="http://schemas.microsoft.com/office/drawing/2014/main" id="{F11320AE-7E87-4624-8EC9-B8407E080D35}"/>
              </a:ext>
            </a:extLst>
          </p:cNvPr>
          <p:cNvSpPr>
            <a:spLocks noGrp="1"/>
          </p:cNvSpPr>
          <p:nvPr>
            <p:ph type="body" sz="quarter" idx="19"/>
          </p:nvPr>
        </p:nvSpPr>
        <p:spPr>
          <a:xfrm>
            <a:off x="5070556" y="4529603"/>
            <a:ext cx="3721848" cy="307777"/>
          </a:xfrm>
        </p:spPr>
        <p:txBody>
          <a:bodyPr/>
          <a:lstStyle/>
          <a:p>
            <a:r>
              <a:rPr lang="en-US" b="1">
                <a:latin typeface="Roboto" pitchFamily="2" charset="0"/>
                <a:ea typeface="Roboto" pitchFamily="2" charset="0"/>
              </a:rPr>
              <a:t>Telephone</a:t>
            </a:r>
            <a:endParaRPr lang="ro-RO" b="1">
              <a:latin typeface="Roboto" pitchFamily="2" charset="0"/>
              <a:ea typeface="Roboto" pitchFamily="2" charset="0"/>
            </a:endParaRPr>
          </a:p>
        </p:txBody>
      </p:sp>
      <p:sp>
        <p:nvSpPr>
          <p:cNvPr id="9" name="Text Placeholder 8">
            <a:extLst>
              <a:ext uri="{FF2B5EF4-FFF2-40B4-BE49-F238E27FC236}">
                <a16:creationId xmlns="" xmlns:a16="http://schemas.microsoft.com/office/drawing/2014/main" id="{BFE2BD89-8864-4343-A4A7-ED18C5A228B1}"/>
              </a:ext>
            </a:extLst>
          </p:cNvPr>
          <p:cNvSpPr>
            <a:spLocks noGrp="1"/>
          </p:cNvSpPr>
          <p:nvPr>
            <p:ph type="body" sz="quarter" idx="16"/>
          </p:nvPr>
        </p:nvSpPr>
        <p:spPr>
          <a:xfrm>
            <a:off x="5070556" y="3796798"/>
            <a:ext cx="3721848" cy="584775"/>
          </a:xfrm>
        </p:spPr>
        <p:txBody>
          <a:bodyPr/>
          <a:lstStyle/>
          <a:p>
            <a:r>
              <a:rPr lang="ro-RO" sz="1600" dirty="0" err="1" smtClean="0">
                <a:latin typeface="Roboto Light" pitchFamily="2" charset="0"/>
                <a:ea typeface="Roboto Light" pitchFamily="2" charset="0"/>
              </a:rPr>
              <a:t>Trompstraat</a:t>
            </a:r>
            <a:r>
              <a:rPr lang="ro-RO" sz="1600" dirty="0" smtClean="0">
                <a:latin typeface="Roboto Light" pitchFamily="2" charset="0"/>
                <a:ea typeface="Roboto Light" pitchFamily="2" charset="0"/>
              </a:rPr>
              <a:t> 141, 2014BH Haarlem,</a:t>
            </a:r>
            <a:br>
              <a:rPr lang="ro-RO" sz="1600" dirty="0" smtClean="0">
                <a:latin typeface="Roboto Light" pitchFamily="2" charset="0"/>
                <a:ea typeface="Roboto Light" pitchFamily="2" charset="0"/>
              </a:rPr>
            </a:br>
            <a:r>
              <a:rPr lang="ro-RO" sz="1600" dirty="0" err="1" smtClean="0">
                <a:latin typeface="Roboto Light" pitchFamily="2" charset="0"/>
                <a:ea typeface="Roboto Light" pitchFamily="2" charset="0"/>
              </a:rPr>
              <a:t>North</a:t>
            </a:r>
            <a:r>
              <a:rPr lang="ro-RO" sz="1600" dirty="0" smtClean="0">
                <a:latin typeface="Roboto Light" pitchFamily="2" charset="0"/>
                <a:ea typeface="Roboto Light" pitchFamily="2" charset="0"/>
              </a:rPr>
              <a:t> Holland, The </a:t>
            </a:r>
            <a:r>
              <a:rPr lang="ro-RO" sz="1600" dirty="0" err="1" smtClean="0">
                <a:latin typeface="Roboto Light" pitchFamily="2" charset="0"/>
                <a:ea typeface="Roboto Light" pitchFamily="2" charset="0"/>
              </a:rPr>
              <a:t>Netherlands</a:t>
            </a:r>
            <a:r>
              <a:rPr lang="ro-RO" sz="1600" dirty="0" smtClean="0">
                <a:latin typeface="Roboto Light" pitchFamily="2" charset="0"/>
                <a:ea typeface="Roboto Light" pitchFamily="2" charset="0"/>
              </a:rPr>
              <a:t> </a:t>
            </a:r>
          </a:p>
        </p:txBody>
      </p:sp>
      <p:sp>
        <p:nvSpPr>
          <p:cNvPr id="10" name="Text Placeholder 9">
            <a:extLst>
              <a:ext uri="{FF2B5EF4-FFF2-40B4-BE49-F238E27FC236}">
                <a16:creationId xmlns="" xmlns:a16="http://schemas.microsoft.com/office/drawing/2014/main" id="{3CE19848-BFE3-4685-8DDC-5B0D43AD6BC9}"/>
              </a:ext>
            </a:extLst>
          </p:cNvPr>
          <p:cNvSpPr>
            <a:spLocks noGrp="1"/>
          </p:cNvSpPr>
          <p:nvPr>
            <p:ph type="body" sz="quarter" idx="17"/>
          </p:nvPr>
        </p:nvSpPr>
        <p:spPr>
          <a:xfrm>
            <a:off x="5070557" y="3611919"/>
            <a:ext cx="3721848" cy="307777"/>
          </a:xfrm>
        </p:spPr>
        <p:txBody>
          <a:bodyPr/>
          <a:lstStyle/>
          <a:p>
            <a:r>
              <a:rPr lang="en-US" b="1">
                <a:latin typeface="Roboto" pitchFamily="2" charset="0"/>
                <a:ea typeface="Roboto" pitchFamily="2" charset="0"/>
              </a:rPr>
              <a:t>Address</a:t>
            </a:r>
            <a:endParaRPr lang="ro-RO" b="1">
              <a:latin typeface="Roboto" pitchFamily="2" charset="0"/>
              <a:ea typeface="Roboto" pitchFamily="2" charset="0"/>
            </a:endParaRPr>
          </a:p>
        </p:txBody>
      </p:sp>
      <p:sp>
        <p:nvSpPr>
          <p:cNvPr id="8" name="Text Placeholder 7">
            <a:extLst>
              <a:ext uri="{FF2B5EF4-FFF2-40B4-BE49-F238E27FC236}">
                <a16:creationId xmlns="" xmlns:a16="http://schemas.microsoft.com/office/drawing/2014/main" id="{8F448DAE-BFDB-4EF2-9DFA-3341738A9359}"/>
              </a:ext>
            </a:extLst>
          </p:cNvPr>
          <p:cNvSpPr>
            <a:spLocks noGrp="1"/>
          </p:cNvSpPr>
          <p:nvPr>
            <p:ph type="body" sz="quarter" idx="13"/>
          </p:nvPr>
        </p:nvSpPr>
        <p:spPr>
          <a:xfrm>
            <a:off x="4179749" y="1200906"/>
            <a:ext cx="5479820" cy="2095959"/>
          </a:xfrm>
        </p:spPr>
        <p:txBody>
          <a:bodyPr/>
          <a:lstStyle/>
          <a:p>
            <a:r>
              <a:rPr lang="en-US" dirty="0" smtClean="0">
                <a:solidFill>
                  <a:schemeClr val="tx1"/>
                </a:solidFill>
                <a:latin typeface="Roboto" pitchFamily="2" charset="0"/>
                <a:ea typeface="Roboto" pitchFamily="2" charset="0"/>
                <a:cs typeface="Segoe UI" panose="020B0502040204020203" pitchFamily="34" charset="0"/>
              </a:rPr>
              <a:t>#</a:t>
            </a:r>
            <a:r>
              <a:rPr lang="en-US" dirty="0" err="1" smtClean="0">
                <a:solidFill>
                  <a:schemeClr val="tx1"/>
                </a:solidFill>
                <a:latin typeface="Roboto" pitchFamily="2" charset="0"/>
                <a:ea typeface="Roboto" pitchFamily="2" charset="0"/>
                <a:cs typeface="Segoe UI" panose="020B0502040204020203" pitchFamily="34" charset="0"/>
              </a:rPr>
              <a:t>goodbyemanualclaims</a:t>
            </a:r>
            <a:r>
              <a:rPr lang="en-US" dirty="0" smtClean="0">
                <a:solidFill>
                  <a:schemeClr val="tx1"/>
                </a:solidFill>
                <a:latin typeface="Roboto" pitchFamily="2" charset="0"/>
                <a:ea typeface="Roboto" pitchFamily="2" charset="0"/>
                <a:cs typeface="Segoe UI" panose="020B0502040204020203" pitchFamily="34" charset="0"/>
              </a:rPr>
              <a:t/>
            </a:r>
            <a:br>
              <a:rPr lang="en-US" dirty="0" smtClean="0">
                <a:solidFill>
                  <a:schemeClr val="tx1"/>
                </a:solidFill>
                <a:latin typeface="Roboto" pitchFamily="2" charset="0"/>
                <a:ea typeface="Roboto" pitchFamily="2" charset="0"/>
                <a:cs typeface="Segoe UI" panose="020B0502040204020203" pitchFamily="34" charset="0"/>
              </a:rPr>
            </a:br>
            <a:r>
              <a:rPr lang="en-US" dirty="0" smtClean="0">
                <a:solidFill>
                  <a:schemeClr val="tx1"/>
                </a:solidFill>
                <a:latin typeface="Roboto" pitchFamily="2" charset="0"/>
                <a:ea typeface="Roboto" pitchFamily="2" charset="0"/>
                <a:cs typeface="Segoe UI" panose="020B0502040204020203" pitchFamily="34" charset="0"/>
              </a:rPr>
              <a:t/>
            </a:r>
            <a:br>
              <a:rPr lang="en-US" dirty="0" smtClean="0">
                <a:solidFill>
                  <a:schemeClr val="tx1"/>
                </a:solidFill>
                <a:latin typeface="Roboto" pitchFamily="2" charset="0"/>
                <a:ea typeface="Roboto" pitchFamily="2" charset="0"/>
                <a:cs typeface="Segoe UI" panose="020B0502040204020203" pitchFamily="34" charset="0"/>
              </a:rPr>
            </a:br>
            <a:r>
              <a:rPr lang="en-US" dirty="0" smtClean="0">
                <a:solidFill>
                  <a:schemeClr val="tx1"/>
                </a:solidFill>
                <a:latin typeface="Roboto" pitchFamily="2" charset="0"/>
                <a:ea typeface="Roboto" pitchFamily="2" charset="0"/>
                <a:cs typeface="Segoe UI" panose="020B0502040204020203" pitchFamily="34" charset="0"/>
              </a:rPr>
              <a:t>Please contact me </a:t>
            </a:r>
            <a:br>
              <a:rPr lang="en-US" dirty="0" smtClean="0">
                <a:solidFill>
                  <a:schemeClr val="tx1"/>
                </a:solidFill>
                <a:latin typeface="Roboto" pitchFamily="2" charset="0"/>
                <a:ea typeface="Roboto" pitchFamily="2" charset="0"/>
                <a:cs typeface="Segoe UI" panose="020B0502040204020203" pitchFamily="34" charset="0"/>
              </a:rPr>
            </a:br>
            <a:r>
              <a:rPr lang="en-US" dirty="0" smtClean="0">
                <a:solidFill>
                  <a:schemeClr val="tx1"/>
                </a:solidFill>
                <a:latin typeface="Roboto" pitchFamily="2" charset="0"/>
                <a:ea typeface="Roboto" pitchFamily="2" charset="0"/>
                <a:cs typeface="Segoe UI" panose="020B0502040204020203" pitchFamily="34" charset="0"/>
              </a:rPr>
              <a:t>for question or a demo</a:t>
            </a:r>
            <a:endParaRPr lang="ro-RO" dirty="0">
              <a:solidFill>
                <a:schemeClr val="tx1"/>
              </a:solidFill>
              <a:latin typeface="Roboto" pitchFamily="2" charset="0"/>
              <a:ea typeface="Roboto" pitchFamily="2" charset="0"/>
              <a:cs typeface="Segoe UI" panose="020B0502040204020203" pitchFamily="34" charset="0"/>
            </a:endParaRPr>
          </a:p>
        </p:txBody>
      </p:sp>
      <p:pic>
        <p:nvPicPr>
          <p:cNvPr id="32" name="Graphic 31">
            <a:extLst>
              <a:ext uri="{FF2B5EF4-FFF2-40B4-BE49-F238E27FC236}">
                <a16:creationId xmlns="" xmlns:a16="http://schemas.microsoft.com/office/drawing/2014/main" id="{494D74B9-6EED-4613-9720-E717CB46C8B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725976" y="5395712"/>
            <a:ext cx="254721" cy="187689"/>
          </a:xfrm>
          <a:prstGeom prst="rect">
            <a:avLst/>
          </a:prstGeom>
        </p:spPr>
      </p:pic>
      <p:pic>
        <p:nvPicPr>
          <p:cNvPr id="33" name="Graphic 32">
            <a:extLst>
              <a:ext uri="{FF2B5EF4-FFF2-40B4-BE49-F238E27FC236}">
                <a16:creationId xmlns="" xmlns:a16="http://schemas.microsoft.com/office/drawing/2014/main" id="{39E88926-EC0D-4349-BDC2-E39308D650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4701680" y="3756445"/>
            <a:ext cx="303315" cy="259984"/>
          </a:xfrm>
          <a:prstGeom prst="rect">
            <a:avLst/>
          </a:prstGeom>
        </p:spPr>
      </p:pic>
      <p:pic>
        <p:nvPicPr>
          <p:cNvPr id="34" name="Graphic 33">
            <a:extLst>
              <a:ext uri="{FF2B5EF4-FFF2-40B4-BE49-F238E27FC236}">
                <a16:creationId xmlns="" xmlns:a16="http://schemas.microsoft.com/office/drawing/2014/main" id="{F385E0CA-D93C-4D06-B84D-AA310B510C4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4720712" y="4676147"/>
            <a:ext cx="259985" cy="259985"/>
          </a:xfrm>
          <a:prstGeom prst="rect">
            <a:avLst/>
          </a:prstGeom>
        </p:spPr>
      </p:pic>
      <p:pic>
        <p:nvPicPr>
          <p:cNvPr id="4" name="Picture Placeholder 3" descr="SLVRCLD_300px-01_logo_only.png"/>
          <p:cNvPicPr>
            <a:picLocks noGrp="1" noChangeAspect="1"/>
          </p:cNvPicPr>
          <p:nvPr>
            <p:ph type="pic" sz="quarter" idx="10"/>
          </p:nvPr>
        </p:nvPicPr>
        <p:blipFill>
          <a:blip r:embed="rId9" cstate="screen">
            <a:extLst>
              <a:ext uri="{28A0092B-C50C-407E-A947-70E740481C1C}">
                <a14:useLocalDpi xmlns:a14="http://schemas.microsoft.com/office/drawing/2010/main"/>
              </a:ext>
            </a:extLst>
          </a:blip>
          <a:srcRect t="-30036" b="-30036"/>
          <a:stretch>
            <a:fillRect/>
          </a:stretch>
        </p:blipFill>
        <p:spPr>
          <a:xfrm>
            <a:off x="0" y="-553357"/>
            <a:ext cx="4017162" cy="4519307"/>
          </a:xfrm>
        </p:spPr>
      </p:pic>
    </p:spTree>
    <p:extLst>
      <p:ext uri="{BB962C8B-B14F-4D97-AF65-F5344CB8AC3E}">
        <p14:creationId xmlns:p14="http://schemas.microsoft.com/office/powerpoint/2010/main" val="1734390258"/>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xels-tom-swinnen-95263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7999" y="-2096539"/>
            <a:ext cx="16739999" cy="11160000"/>
          </a:xfrm>
          <a:prstGeom prst="rect">
            <a:avLst/>
          </a:prstGeom>
        </p:spPr>
      </p:pic>
      <p:sp>
        <p:nvSpPr>
          <p:cNvPr id="13" name="Text Placeholder 12">
            <a:extLst>
              <a:ext uri="{FF2B5EF4-FFF2-40B4-BE49-F238E27FC236}">
                <a16:creationId xmlns="" xmlns:a16="http://schemas.microsoft.com/office/drawing/2014/main" id="{F2299EB1-47AD-4995-B2FD-3073169FD6EC}"/>
              </a:ext>
            </a:extLst>
          </p:cNvPr>
          <p:cNvSpPr>
            <a:spLocks noGrp="1"/>
          </p:cNvSpPr>
          <p:nvPr>
            <p:ph type="body" sz="quarter" idx="21"/>
          </p:nvPr>
        </p:nvSpPr>
        <p:spPr>
          <a:xfrm>
            <a:off x="994372" y="4599464"/>
            <a:ext cx="5664598" cy="1446550"/>
          </a:xfrm>
        </p:spPr>
        <p:txBody>
          <a:bodyPr/>
          <a:lstStyle/>
          <a:p>
            <a:pPr algn="l"/>
            <a:r>
              <a:rPr lang="en-US" sz="4400" b="1" dirty="0" smtClean="0">
                <a:solidFill>
                  <a:schemeClr val="bg1"/>
                </a:solidFill>
                <a:latin typeface="Roboto" pitchFamily="2" charset="0"/>
                <a:ea typeface="Roboto" pitchFamily="2" charset="0"/>
              </a:rPr>
              <a:t>2019 Netherlands</a:t>
            </a:r>
          </a:p>
          <a:p>
            <a:pPr algn="l"/>
            <a:r>
              <a:rPr lang="en-US" sz="4400" b="1" dirty="0" smtClean="0">
                <a:solidFill>
                  <a:schemeClr val="bg1"/>
                </a:solidFill>
                <a:latin typeface="Roboto" pitchFamily="2" charset="0"/>
                <a:ea typeface="Roboto" pitchFamily="2" charset="0"/>
              </a:rPr>
              <a:t>Thesl expansion</a:t>
            </a:r>
            <a:endParaRPr lang="en-US" sz="4400" b="1" dirty="0">
              <a:solidFill>
                <a:schemeClr val="bg1"/>
              </a:solidFill>
            </a:endParaRPr>
          </a:p>
        </p:txBody>
      </p:sp>
      <p:grpSp>
        <p:nvGrpSpPr>
          <p:cNvPr id="42" name="Group 41">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26"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8"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9"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0"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1"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3"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4"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14"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754061" y="327459"/>
            <a:ext cx="10910521" cy="1151743"/>
          </a:xfrm>
          <a:prstGeom prst="rect">
            <a:avLst/>
          </a:prstGeom>
        </p:spPr>
        <p:txBody>
          <a:bodyPr>
            <a:noAutofit/>
          </a:bodyPr>
          <a:lstStyle/>
          <a:p>
            <a:pPr marL="0" indent="-457200">
              <a:spcBef>
                <a:spcPts val="0"/>
              </a:spcBef>
              <a:buNone/>
            </a:pPr>
            <a:r>
              <a:rPr lang="en-GB" sz="7200" b="1" dirty="0" smtClean="0">
                <a:solidFill>
                  <a:schemeClr val="accent2"/>
                </a:solidFill>
                <a:latin typeface="Roboto Regular"/>
                <a:cs typeface="Roboto Regular"/>
              </a:rPr>
              <a:t>I</a:t>
            </a:r>
            <a:r>
              <a:rPr lang="en-GB" sz="4000" b="1" dirty="0" smtClean="0">
                <a:solidFill>
                  <a:schemeClr val="accent2"/>
                </a:solidFill>
                <a:latin typeface="Roboto Regular"/>
                <a:cs typeface="Roboto Regular"/>
              </a:rPr>
              <a:t>ntroduction</a:t>
            </a:r>
            <a:endParaRPr lang="en-GB" sz="3000" baseline="50000" dirty="0">
              <a:solidFill>
                <a:schemeClr val="accent2"/>
              </a:solidFill>
              <a:latin typeface="Roboto Regular"/>
              <a:cs typeface="Roboto Regular"/>
            </a:endParaRPr>
          </a:p>
        </p:txBody>
      </p:sp>
      <p:sp>
        <p:nvSpPr>
          <p:cNvPr id="19" name="Rectangle: Rounded Corners 3">
            <a:extLst>
              <a:ext uri="{FF2B5EF4-FFF2-40B4-BE49-F238E27FC236}">
                <a16:creationId xmlns="" xmlns:a16="http://schemas.microsoft.com/office/drawing/2014/main" id="{7837EB4B-6453-7B4A-8B81-A6B795903319}"/>
              </a:ext>
            </a:extLst>
          </p:cNvPr>
          <p:cNvSpPr/>
          <p:nvPr/>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Footer Placeholder 1">
            <a:extLst>
              <a:ext uri="{FF2B5EF4-FFF2-40B4-BE49-F238E27FC236}">
                <a16:creationId xmlns="" xmlns:a16="http://schemas.microsoft.com/office/drawing/2014/main" id="{87638624-25EE-CD4F-BB5A-A1206D13FA3C}"/>
              </a:ext>
            </a:extLst>
          </p:cNvPr>
          <p:cNvSpPr txBox="1">
            <a:spLocks/>
          </p:cNvSpPr>
          <p:nvPr/>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FFFF"/>
                </a:solidFill>
                <a:latin typeface="Roboto" pitchFamily="2" charset="0"/>
                <a:ea typeface="Roboto" pitchFamily="2" charset="0"/>
              </a:rPr>
              <a:t>www.slvrcld.com</a:t>
            </a:r>
            <a:endParaRPr lang="ro-RO" dirty="0">
              <a:solidFill>
                <a:srgbClr val="FFFFFF"/>
              </a:solidFill>
              <a:latin typeface="Roboto" pitchFamily="2" charset="0"/>
              <a:ea typeface="Roboto" pitchFamily="2" charset="0"/>
            </a:endParaRPr>
          </a:p>
        </p:txBody>
      </p:sp>
      <p:sp>
        <p:nvSpPr>
          <p:cNvPr id="23" name="Text Placeholder 12">
            <a:extLst>
              <a:ext uri="{FF2B5EF4-FFF2-40B4-BE49-F238E27FC236}">
                <a16:creationId xmlns="" xmlns:a16="http://schemas.microsoft.com/office/drawing/2014/main" id="{F2299EB1-47AD-4995-B2FD-3073169FD6EC}"/>
              </a:ext>
            </a:extLst>
          </p:cNvPr>
          <p:cNvSpPr>
            <a:spLocks noGrp="1"/>
          </p:cNvSpPr>
          <p:nvPr>
            <p:ph type="body" sz="quarter" idx="21"/>
          </p:nvPr>
        </p:nvSpPr>
        <p:spPr>
          <a:xfrm>
            <a:off x="6239870" y="4586138"/>
            <a:ext cx="5486400" cy="2271861"/>
          </a:xfrm>
        </p:spPr>
        <p:txBody>
          <a:bodyPr/>
          <a:lstStyle/>
          <a:p>
            <a:pPr algn="l"/>
            <a:r>
              <a:rPr lang="en-US" sz="4400" b="1" dirty="0" smtClean="0">
                <a:solidFill>
                  <a:schemeClr val="bg1"/>
                </a:solidFill>
                <a:latin typeface="Roboto" pitchFamily="2" charset="0"/>
                <a:ea typeface="Roboto" pitchFamily="2" charset="0"/>
              </a:rPr>
              <a:t>Bootstrap</a:t>
            </a:r>
            <a:br>
              <a:rPr lang="en-US" sz="4400" b="1" dirty="0" smtClean="0">
                <a:solidFill>
                  <a:schemeClr val="bg1"/>
                </a:solidFill>
                <a:latin typeface="Roboto" pitchFamily="2" charset="0"/>
                <a:ea typeface="Roboto" pitchFamily="2" charset="0"/>
              </a:rPr>
            </a:br>
            <a:r>
              <a:rPr lang="en-US" sz="4400" b="1" dirty="0" smtClean="0">
                <a:solidFill>
                  <a:schemeClr val="bg1"/>
                </a:solidFill>
                <a:latin typeface="Roboto" pitchFamily="2" charset="0"/>
                <a:ea typeface="Roboto" pitchFamily="2" charset="0"/>
              </a:rPr>
              <a:t>Small dynamic team</a:t>
            </a:r>
            <a:endParaRPr lang="en-US" sz="4400" b="1" dirty="0">
              <a:solidFill>
                <a:schemeClr val="bg1"/>
              </a:solidFill>
            </a:endParaRPr>
          </a:p>
        </p:txBody>
      </p:sp>
      <p:sp>
        <p:nvSpPr>
          <p:cNvPr id="5" name="TextBox 4"/>
          <p:cNvSpPr txBox="1"/>
          <p:nvPr/>
        </p:nvSpPr>
        <p:spPr>
          <a:xfrm>
            <a:off x="13017500" y="3632200"/>
            <a:ext cx="184666" cy="369332"/>
          </a:xfrm>
          <a:prstGeom prst="rect">
            <a:avLst/>
          </a:prstGeom>
          <a:noFill/>
        </p:spPr>
        <p:txBody>
          <a:bodyPr wrap="none" rtlCol="0">
            <a:spAutoFit/>
          </a:bodyPr>
          <a:lstStyle/>
          <a:p>
            <a:endParaRPr lang="en-US" dirty="0"/>
          </a:p>
        </p:txBody>
      </p:sp>
      <p:pic>
        <p:nvPicPr>
          <p:cNvPr id="4" name="Picture 3" descr="logo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531" y="6082647"/>
            <a:ext cx="1086870" cy="655099"/>
          </a:xfrm>
          <a:prstGeom prst="rect">
            <a:avLst/>
          </a:prstGeom>
        </p:spPr>
      </p:pic>
      <p:pic>
        <p:nvPicPr>
          <p:cNvPr id="2" name="Picture 1" descr="Copy of PNP-main-no-slogan-logo-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5754" y="6135847"/>
            <a:ext cx="1712753" cy="485556"/>
          </a:xfrm>
          <a:prstGeom prst="rect">
            <a:avLst/>
          </a:prstGeom>
        </p:spPr>
      </p:pic>
    </p:spTree>
    <p:extLst>
      <p:ext uri="{BB962C8B-B14F-4D97-AF65-F5344CB8AC3E}">
        <p14:creationId xmlns:p14="http://schemas.microsoft.com/office/powerpoint/2010/main" val="4180245750"/>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26"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8"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9"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0"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1"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3"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4"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14" name="Text Placeholder 12">
            <a:extLst>
              <a:ext uri="{FF2B5EF4-FFF2-40B4-BE49-F238E27FC236}">
                <a16:creationId xmlns="" xmlns:a16="http://schemas.microsoft.com/office/drawing/2014/main" id="{F2299EB1-47AD-4995-B2FD-3073169FD6EC}"/>
              </a:ext>
            </a:extLst>
          </p:cNvPr>
          <p:cNvSpPr>
            <a:spLocks noGrp="1"/>
          </p:cNvSpPr>
          <p:nvPr>
            <p:ph type="body" sz="quarter" idx="21"/>
          </p:nvPr>
        </p:nvSpPr>
        <p:spPr>
          <a:xfrm>
            <a:off x="703003" y="2002553"/>
            <a:ext cx="10306931" cy="1446550"/>
          </a:xfrm>
        </p:spPr>
        <p:txBody>
          <a:bodyPr/>
          <a:lstStyle/>
          <a:p>
            <a:r>
              <a:rPr lang="en-US" sz="4400" b="1" dirty="0">
                <a:solidFill>
                  <a:schemeClr val="bg1"/>
                </a:solidFill>
                <a:latin typeface="Roboto" pitchFamily="2" charset="0"/>
                <a:ea typeface="Roboto" pitchFamily="2" charset="0"/>
              </a:rPr>
              <a:t>Improving people's </a:t>
            </a:r>
            <a:r>
              <a:rPr lang="en-US" sz="4400" b="1" dirty="0" smtClean="0">
                <a:solidFill>
                  <a:schemeClr val="bg1"/>
                </a:solidFill>
                <a:latin typeface="Roboto" pitchFamily="2" charset="0"/>
                <a:ea typeface="Roboto" pitchFamily="2" charset="0"/>
              </a:rPr>
              <a:t>lives</a:t>
            </a:r>
            <a:r>
              <a:rPr lang="en-US" sz="2800" b="1" baseline="70000" dirty="0" smtClean="0">
                <a:solidFill>
                  <a:schemeClr val="bg1"/>
                </a:solidFill>
                <a:latin typeface="Roboto" pitchFamily="2" charset="0"/>
                <a:ea typeface="Roboto" pitchFamily="2" charset="0"/>
              </a:rPr>
              <a:t>*</a:t>
            </a:r>
            <a:r>
              <a:rPr lang="en-US" sz="4400" b="1" dirty="0" smtClean="0">
                <a:solidFill>
                  <a:schemeClr val="bg1"/>
                </a:solidFill>
                <a:latin typeface="Roboto" pitchFamily="2" charset="0"/>
                <a:ea typeface="Roboto" pitchFamily="2" charset="0"/>
              </a:rPr>
              <a:t> </a:t>
            </a:r>
            <a:r>
              <a:rPr lang="en-US" sz="4400" b="1" dirty="0">
                <a:solidFill>
                  <a:schemeClr val="bg1"/>
                </a:solidFill>
                <a:latin typeface="Roboto" pitchFamily="2" charset="0"/>
                <a:ea typeface="Roboto" pitchFamily="2" charset="0"/>
              </a:rPr>
              <a:t>by making content insurance effortless and fair.</a:t>
            </a:r>
            <a:endParaRPr lang="en-US" sz="4400" b="1" dirty="0">
              <a:solidFill>
                <a:schemeClr val="bg1"/>
              </a:solidFill>
            </a:endParaRPr>
          </a:p>
        </p:txBody>
      </p:sp>
      <p:sp>
        <p:nvSpPr>
          <p:cNvPr id="13"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0">
              <a:buNone/>
            </a:pPr>
            <a:r>
              <a:rPr lang="en-GB" sz="7200" b="1" spc="-600" dirty="0">
                <a:solidFill>
                  <a:schemeClr val="accent2"/>
                </a:solidFill>
                <a:latin typeface="Roboto Regular"/>
                <a:cs typeface="Roboto Regular"/>
              </a:rPr>
              <a:t>V</a:t>
            </a:r>
            <a:r>
              <a:rPr lang="en-GB" sz="4000" b="1" dirty="0">
                <a:solidFill>
                  <a:schemeClr val="accent2"/>
                </a:solidFill>
                <a:latin typeface="Roboto Regular"/>
                <a:cs typeface="Roboto Regular"/>
              </a:rPr>
              <a:t>ision</a:t>
            </a:r>
          </a:p>
        </p:txBody>
      </p:sp>
      <p:sp>
        <p:nvSpPr>
          <p:cNvPr id="23" name="Rectangle: Rounded Corners 3">
            <a:extLst>
              <a:ext uri="{FF2B5EF4-FFF2-40B4-BE49-F238E27FC236}">
                <a16:creationId xmlns="" xmlns:a16="http://schemas.microsoft.com/office/drawing/2014/main" id="{7837EB4B-6453-7B4A-8B81-A6B795903319}"/>
              </a:ext>
            </a:extLst>
          </p:cNvPr>
          <p:cNvSpPr/>
          <p:nvPr/>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Footer Placeholder 1">
            <a:extLst>
              <a:ext uri="{FF2B5EF4-FFF2-40B4-BE49-F238E27FC236}">
                <a16:creationId xmlns="" xmlns:a16="http://schemas.microsoft.com/office/drawing/2014/main" id="{87638624-25EE-CD4F-BB5A-A1206D13FA3C}"/>
              </a:ext>
            </a:extLst>
          </p:cNvPr>
          <p:cNvSpPr txBox="1">
            <a:spLocks/>
          </p:cNvSpPr>
          <p:nvPr/>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FFFFFF"/>
                </a:solidFill>
                <a:latin typeface="Roboto" pitchFamily="2" charset="0"/>
                <a:ea typeface="Roboto" pitchFamily="2" charset="0"/>
              </a:rPr>
              <a:t>www.slvrcld.com</a:t>
            </a:r>
            <a:endParaRPr lang="ro-RO" dirty="0">
              <a:solidFill>
                <a:srgbClr val="FFFFFF"/>
              </a:solidFill>
              <a:latin typeface="Roboto" pitchFamily="2" charset="0"/>
              <a:ea typeface="Roboto" pitchFamily="2" charset="0"/>
            </a:endParaRPr>
          </a:p>
        </p:txBody>
      </p:sp>
    </p:spTree>
    <p:extLst>
      <p:ext uri="{BB962C8B-B14F-4D97-AF65-F5344CB8AC3E}">
        <p14:creationId xmlns:p14="http://schemas.microsoft.com/office/powerpoint/2010/main" val="2649776616"/>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0">
              <a:buNone/>
            </a:pPr>
            <a:r>
              <a:rPr lang="en-GB" sz="7200" b="1" spc="-600" dirty="0">
                <a:solidFill>
                  <a:schemeClr val="accent2"/>
                </a:solidFill>
                <a:latin typeface="Roboto Regular"/>
                <a:cs typeface="Roboto Regular"/>
              </a:rPr>
              <a:t>P</a:t>
            </a:r>
            <a:r>
              <a:rPr lang="en-GB" sz="4000" b="1" dirty="0">
                <a:solidFill>
                  <a:schemeClr val="accent2"/>
                </a:solidFill>
                <a:latin typeface="Roboto Regular"/>
                <a:cs typeface="Roboto Regular"/>
              </a:rPr>
              <a:t>roblem</a:t>
            </a:r>
          </a:p>
        </p:txBody>
      </p:sp>
      <p:sp>
        <p:nvSpPr>
          <p:cNvPr id="23"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776500" y="2047147"/>
            <a:ext cx="4389110" cy="948100"/>
          </a:xfrm>
          <a:prstGeom prst="rect">
            <a:avLst/>
          </a:prstGeom>
        </p:spPr>
        <p:txBody>
          <a:bodyPr>
            <a:noAutofit/>
          </a:bodyPr>
          <a:lstStyle/>
          <a:p>
            <a:pPr marL="0" indent="0">
              <a:buNone/>
            </a:pPr>
            <a:r>
              <a:rPr lang="en-GB" sz="3200" b="1" dirty="0" smtClean="0">
                <a:latin typeface="Roboto Regular"/>
                <a:cs typeface="Roboto Regular"/>
              </a:rPr>
              <a:t>No automatic quotes</a:t>
            </a:r>
            <a:endParaRPr lang="en-GB" sz="3200" b="1" dirty="0">
              <a:latin typeface="Roboto Regular"/>
              <a:cs typeface="Roboto Regular"/>
            </a:endParaRPr>
          </a:p>
        </p:txBody>
      </p:sp>
      <p:grpSp>
        <p:nvGrpSpPr>
          <p:cNvPr id="5" name="Group 4">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6"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7"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9"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0"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1"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12"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13"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776502" y="2899686"/>
            <a:ext cx="4730630" cy="951718"/>
          </a:xfrm>
          <a:prstGeom prst="rect">
            <a:avLst/>
          </a:prstGeom>
        </p:spPr>
        <p:txBody>
          <a:bodyPr>
            <a:noAutofit/>
          </a:bodyPr>
          <a:lstStyle/>
          <a:p>
            <a:pPr marL="0" indent="0">
              <a:buNone/>
            </a:pPr>
            <a:r>
              <a:rPr lang="en-GB" sz="3200" b="1" dirty="0" smtClean="0">
                <a:latin typeface="Roboto Regular"/>
                <a:cs typeface="Roboto Regular"/>
              </a:rPr>
              <a:t>Long and laborious process</a:t>
            </a:r>
            <a:endParaRPr lang="en-GB" sz="3200" b="1" dirty="0">
              <a:latin typeface="Roboto Regular"/>
              <a:cs typeface="Roboto Regular"/>
            </a:endParaRPr>
          </a:p>
        </p:txBody>
      </p:sp>
      <p:sp>
        <p:nvSpPr>
          <p:cNvPr id="14" name="Text Placeholder 10">
            <a:extLst>
              <a:ext uri="{FF2B5EF4-FFF2-40B4-BE49-F238E27FC236}">
                <a16:creationId xmlns="" xmlns:a16="http://schemas.microsoft.com/office/drawing/2014/main" id="{82B2E843-089C-4BD9-BD57-83623AEF1104}"/>
              </a:ext>
            </a:extLst>
          </p:cNvPr>
          <p:cNvSpPr>
            <a:spLocks noGrp="1"/>
          </p:cNvSpPr>
          <p:nvPr>
            <p:ph type="body" sz="quarter" idx="4294967295"/>
          </p:nvPr>
        </p:nvSpPr>
        <p:spPr>
          <a:xfrm>
            <a:off x="776500" y="4266363"/>
            <a:ext cx="4730630" cy="951718"/>
          </a:xfrm>
          <a:prstGeom prst="rect">
            <a:avLst/>
          </a:prstGeom>
        </p:spPr>
        <p:txBody>
          <a:bodyPr>
            <a:noAutofit/>
          </a:bodyPr>
          <a:lstStyle/>
          <a:p>
            <a:pPr marL="0" indent="0">
              <a:buNone/>
            </a:pPr>
            <a:r>
              <a:rPr lang="en-GB" sz="3200" b="1" dirty="0" smtClean="0">
                <a:latin typeface="Roboto Regular"/>
                <a:cs typeface="Roboto Regular"/>
              </a:rPr>
              <a:t>Settle on client</a:t>
            </a:r>
            <a:br>
              <a:rPr lang="en-GB" sz="3200" b="1" dirty="0" smtClean="0">
                <a:latin typeface="Roboto Regular"/>
                <a:cs typeface="Roboto Regular"/>
              </a:rPr>
            </a:br>
            <a:r>
              <a:rPr lang="en-GB" sz="3200" b="1" dirty="0" smtClean="0">
                <a:latin typeface="Roboto Regular"/>
                <a:cs typeface="Roboto Regular"/>
              </a:rPr>
              <a:t>quote</a:t>
            </a:r>
            <a:endParaRPr lang="en-GB" sz="3200" b="1" dirty="0">
              <a:latin typeface="Roboto Regular"/>
              <a:cs typeface="Roboto Regular"/>
            </a:endParaRPr>
          </a:p>
        </p:txBody>
      </p:sp>
    </p:spTree>
    <p:extLst>
      <p:ext uri="{BB962C8B-B14F-4D97-AF65-F5344CB8AC3E}">
        <p14:creationId xmlns:p14="http://schemas.microsoft.com/office/powerpoint/2010/main" val="3306110378"/>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xels-bongkarn-thanyakij-38408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97109" cy="6912000"/>
          </a:xfrm>
          <a:prstGeom prst="rect">
            <a:avLst/>
          </a:prstGeom>
        </p:spPr>
      </p:pic>
      <p:sp>
        <p:nvSpPr>
          <p:cNvPr id="22" name="Oval 21">
            <a:extLst>
              <a:ext uri="{FF2B5EF4-FFF2-40B4-BE49-F238E27FC236}">
                <a16:creationId xmlns="" xmlns:a16="http://schemas.microsoft.com/office/drawing/2014/main" id="{32D755EB-9FFF-4A6A-9EA2-624A300B057A}"/>
              </a:ext>
            </a:extLst>
          </p:cNvPr>
          <p:cNvSpPr/>
          <p:nvPr/>
        </p:nvSpPr>
        <p:spPr>
          <a:xfrm>
            <a:off x="3584852" y="3970391"/>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26" name="Oval 25">
            <a:extLst>
              <a:ext uri="{FF2B5EF4-FFF2-40B4-BE49-F238E27FC236}">
                <a16:creationId xmlns="" xmlns:a16="http://schemas.microsoft.com/office/drawing/2014/main" id="{F3C51C84-9434-4D41-9EBA-B31823AACB78}"/>
              </a:ext>
            </a:extLst>
          </p:cNvPr>
          <p:cNvSpPr/>
          <p:nvPr/>
        </p:nvSpPr>
        <p:spPr>
          <a:xfrm>
            <a:off x="1813202" y="3970391"/>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32" name="Oval 31">
            <a:extLst>
              <a:ext uri="{FF2B5EF4-FFF2-40B4-BE49-F238E27FC236}">
                <a16:creationId xmlns="" xmlns:a16="http://schemas.microsoft.com/office/drawing/2014/main" id="{B289FF5C-F667-4813-AE0E-37EB55D50F26}"/>
              </a:ext>
            </a:extLst>
          </p:cNvPr>
          <p:cNvSpPr/>
          <p:nvPr/>
        </p:nvSpPr>
        <p:spPr>
          <a:xfrm>
            <a:off x="5354346" y="3970391"/>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33" name="Oval 32">
            <a:extLst>
              <a:ext uri="{FF2B5EF4-FFF2-40B4-BE49-F238E27FC236}">
                <a16:creationId xmlns="" xmlns:a16="http://schemas.microsoft.com/office/drawing/2014/main" id="{65EBBE94-C9BC-40CF-9279-6A58E6E2E301}"/>
              </a:ext>
            </a:extLst>
          </p:cNvPr>
          <p:cNvSpPr/>
          <p:nvPr/>
        </p:nvSpPr>
        <p:spPr>
          <a:xfrm>
            <a:off x="7128152" y="3983091"/>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sp>
        <p:nvSpPr>
          <p:cNvPr id="34" name="Oval 33">
            <a:extLst>
              <a:ext uri="{FF2B5EF4-FFF2-40B4-BE49-F238E27FC236}">
                <a16:creationId xmlns="" xmlns:a16="http://schemas.microsoft.com/office/drawing/2014/main" id="{60B6C04B-D08C-432C-80F3-CA3262DEB3B7}"/>
              </a:ext>
            </a:extLst>
          </p:cNvPr>
          <p:cNvSpPr/>
          <p:nvPr/>
        </p:nvSpPr>
        <p:spPr>
          <a:xfrm>
            <a:off x="8890726" y="3983091"/>
            <a:ext cx="1483308" cy="1483308"/>
          </a:xfrm>
          <a:prstGeom prst="ellipse">
            <a:avLst/>
          </a:prstGeom>
          <a:gradFill>
            <a:gsLst>
              <a:gs pos="0">
                <a:schemeClr val="accent2"/>
              </a:gs>
              <a:gs pos="100000">
                <a:schemeClr val="accent1"/>
              </a:gs>
            </a:gsLst>
            <a:lin ang="13800000" scaled="0"/>
          </a:gradFill>
          <a:ln>
            <a:noFill/>
          </a:ln>
        </p:spPr>
        <p:txBody>
          <a:bodyPr vert="horz" wrap="square" lIns="91440" tIns="45720" rIns="91440" bIns="45720" numCol="1" anchor="t" anchorCtr="0" compatLnSpc="1">
            <a:prstTxWarp prst="textNoShape">
              <a:avLst/>
            </a:prstTxWarp>
          </a:bodyPr>
          <a:lstStyle/>
          <a:p>
            <a:endParaRPr lang="ru-RU">
              <a:solidFill>
                <a:schemeClr val="tx1"/>
              </a:solidFill>
            </a:endParaRPr>
          </a:p>
        </p:txBody>
      </p:sp>
      <p:grpSp>
        <p:nvGrpSpPr>
          <p:cNvPr id="35" name="Group 34">
            <a:extLst>
              <a:ext uri="{FF2B5EF4-FFF2-40B4-BE49-F238E27FC236}">
                <a16:creationId xmlns="" xmlns:a16="http://schemas.microsoft.com/office/drawing/2014/main" id="{2A3CF955-F2B9-48A9-A7C6-C119997447CE}"/>
              </a:ext>
            </a:extLst>
          </p:cNvPr>
          <p:cNvGrpSpPr/>
          <p:nvPr/>
        </p:nvGrpSpPr>
        <p:grpSpPr>
          <a:xfrm>
            <a:off x="1646807" y="3803995"/>
            <a:ext cx="8897936" cy="1841500"/>
            <a:chOff x="1582720" y="2919438"/>
            <a:chExt cx="8897936" cy="1841500"/>
          </a:xfrm>
        </p:grpSpPr>
        <p:sp>
          <p:nvSpPr>
            <p:cNvPr id="36" name="Block Arc 35">
              <a:extLst>
                <a:ext uri="{FF2B5EF4-FFF2-40B4-BE49-F238E27FC236}">
                  <a16:creationId xmlns="" xmlns:a16="http://schemas.microsoft.com/office/drawing/2014/main" id="{598454DD-E785-4B7D-A512-B01A4BEA0292}"/>
                </a:ext>
              </a:extLst>
            </p:cNvPr>
            <p:cNvSpPr/>
            <p:nvPr/>
          </p:nvSpPr>
          <p:spPr>
            <a:xfrm>
              <a:off x="1582720" y="2919438"/>
              <a:ext cx="1816100" cy="1816100"/>
            </a:xfrm>
            <a:prstGeom prst="blockArc">
              <a:avLst>
                <a:gd name="adj1" fmla="val 10800000"/>
                <a:gd name="adj2" fmla="val 37914"/>
                <a:gd name="adj3" fmla="val 2444"/>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7" name="Block Arc 36">
              <a:extLst>
                <a:ext uri="{FF2B5EF4-FFF2-40B4-BE49-F238E27FC236}">
                  <a16:creationId xmlns="" xmlns:a16="http://schemas.microsoft.com/office/drawing/2014/main" id="{A86C2323-5F52-4FA2-99E2-ABDAA155CE91}"/>
                </a:ext>
              </a:extLst>
            </p:cNvPr>
            <p:cNvSpPr/>
            <p:nvPr/>
          </p:nvSpPr>
          <p:spPr>
            <a:xfrm rot="10800000">
              <a:off x="3354370" y="2944838"/>
              <a:ext cx="1816100" cy="1816100"/>
            </a:xfrm>
            <a:prstGeom prst="blockArc">
              <a:avLst>
                <a:gd name="adj1" fmla="val 10800000"/>
                <a:gd name="adj2" fmla="val 50551"/>
                <a:gd name="adj3" fmla="val 2442"/>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8" name="Block Arc 37">
              <a:extLst>
                <a:ext uri="{FF2B5EF4-FFF2-40B4-BE49-F238E27FC236}">
                  <a16:creationId xmlns="" xmlns:a16="http://schemas.microsoft.com/office/drawing/2014/main" id="{B004D3BC-17AC-4113-AEBF-4E98039D0526}"/>
                </a:ext>
              </a:extLst>
            </p:cNvPr>
            <p:cNvSpPr/>
            <p:nvPr/>
          </p:nvSpPr>
          <p:spPr>
            <a:xfrm rot="10800000">
              <a:off x="6893356" y="2944838"/>
              <a:ext cx="1816100" cy="1816100"/>
            </a:xfrm>
            <a:prstGeom prst="blockArc">
              <a:avLst>
                <a:gd name="adj1" fmla="val 10800000"/>
                <a:gd name="adj2" fmla="val 82213"/>
                <a:gd name="adj3" fmla="val 2477"/>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9" name="Block Arc 38">
              <a:extLst>
                <a:ext uri="{FF2B5EF4-FFF2-40B4-BE49-F238E27FC236}">
                  <a16:creationId xmlns="" xmlns:a16="http://schemas.microsoft.com/office/drawing/2014/main" id="{7E575EE3-1664-4C24-995F-54B96B0FFA3A}"/>
                </a:ext>
              </a:extLst>
            </p:cNvPr>
            <p:cNvSpPr/>
            <p:nvPr/>
          </p:nvSpPr>
          <p:spPr>
            <a:xfrm>
              <a:off x="5123863" y="2919438"/>
              <a:ext cx="1816100" cy="1816100"/>
            </a:xfrm>
            <a:prstGeom prst="blockArc">
              <a:avLst>
                <a:gd name="adj1" fmla="val 10700338"/>
                <a:gd name="adj2" fmla="val 123177"/>
                <a:gd name="adj3" fmla="val 2416"/>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0" name="Block Arc 39">
              <a:extLst>
                <a:ext uri="{FF2B5EF4-FFF2-40B4-BE49-F238E27FC236}">
                  <a16:creationId xmlns="" xmlns:a16="http://schemas.microsoft.com/office/drawing/2014/main" id="{F7B5B61F-9C42-434C-8B31-B7E5F2659561}"/>
                </a:ext>
              </a:extLst>
            </p:cNvPr>
            <p:cNvSpPr/>
            <p:nvPr/>
          </p:nvSpPr>
          <p:spPr>
            <a:xfrm>
              <a:off x="8664556" y="2919438"/>
              <a:ext cx="1816100" cy="1816100"/>
            </a:xfrm>
            <a:prstGeom prst="blockArc">
              <a:avLst>
                <a:gd name="adj1" fmla="val 10700338"/>
                <a:gd name="adj2" fmla="val 123177"/>
                <a:gd name="adj3" fmla="val 2416"/>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grpSp>
        <p:nvGrpSpPr>
          <p:cNvPr id="41" name="Group 40">
            <a:extLst>
              <a:ext uri="{FF2B5EF4-FFF2-40B4-BE49-F238E27FC236}">
                <a16:creationId xmlns="" xmlns:a16="http://schemas.microsoft.com/office/drawing/2014/main" id="{256BBF3E-3205-4DE8-8407-30CD0235B2AD}"/>
              </a:ext>
            </a:extLst>
          </p:cNvPr>
          <p:cNvGrpSpPr/>
          <p:nvPr/>
        </p:nvGrpSpPr>
        <p:grpSpPr>
          <a:xfrm flipH="1">
            <a:off x="2484994" y="5613397"/>
            <a:ext cx="141882" cy="70941"/>
            <a:chOff x="683419" y="5379244"/>
            <a:chExt cx="180974" cy="90487"/>
          </a:xfrm>
        </p:grpSpPr>
        <p:cxnSp>
          <p:nvCxnSpPr>
            <p:cNvPr id="42" name="Straight Connector 41">
              <a:extLst>
                <a:ext uri="{FF2B5EF4-FFF2-40B4-BE49-F238E27FC236}">
                  <a16:creationId xmlns="" xmlns:a16="http://schemas.microsoft.com/office/drawing/2014/main" id="{1CB8F375-2173-4C5F-94B5-ECCCDD2232AE}"/>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4A38B355-DF98-44DE-A850-41CC58E111C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 xmlns:a16="http://schemas.microsoft.com/office/drawing/2014/main" id="{C5B6A30A-6C45-4B63-95B7-878921E15A21}"/>
              </a:ext>
            </a:extLst>
          </p:cNvPr>
          <p:cNvGrpSpPr/>
          <p:nvPr/>
        </p:nvGrpSpPr>
        <p:grpSpPr>
          <a:xfrm flipH="1">
            <a:off x="6031437" y="5613397"/>
            <a:ext cx="141882" cy="70941"/>
            <a:chOff x="683419" y="5379244"/>
            <a:chExt cx="180974" cy="90487"/>
          </a:xfrm>
        </p:grpSpPr>
        <p:cxnSp>
          <p:nvCxnSpPr>
            <p:cNvPr id="47" name="Straight Connector 46">
              <a:extLst>
                <a:ext uri="{FF2B5EF4-FFF2-40B4-BE49-F238E27FC236}">
                  <a16:creationId xmlns="" xmlns:a16="http://schemas.microsoft.com/office/drawing/2014/main" id="{6FB07C67-F733-4545-8FFF-46E231004FC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 xmlns:a16="http://schemas.microsoft.com/office/drawing/2014/main" id="{7AB22B31-27FF-4FE0-9126-2597D67847D3}"/>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 xmlns:a16="http://schemas.microsoft.com/office/drawing/2014/main" id="{434F92E0-0CB0-47C8-B7B0-CA02E694F9AA}"/>
              </a:ext>
            </a:extLst>
          </p:cNvPr>
          <p:cNvGrpSpPr/>
          <p:nvPr/>
        </p:nvGrpSpPr>
        <p:grpSpPr>
          <a:xfrm flipH="1">
            <a:off x="9575376" y="5613397"/>
            <a:ext cx="141882" cy="70941"/>
            <a:chOff x="683419" y="5379244"/>
            <a:chExt cx="180974" cy="90487"/>
          </a:xfrm>
        </p:grpSpPr>
        <p:cxnSp>
          <p:nvCxnSpPr>
            <p:cNvPr id="50" name="Straight Connector 49">
              <a:extLst>
                <a:ext uri="{FF2B5EF4-FFF2-40B4-BE49-F238E27FC236}">
                  <a16:creationId xmlns="" xmlns:a16="http://schemas.microsoft.com/office/drawing/2014/main" id="{5F8177F5-E17C-43F2-B2C7-F6AD632E4711}"/>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231A98B5-774B-4BBA-BA57-04FF37948A9F}"/>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 xmlns:a16="http://schemas.microsoft.com/office/drawing/2014/main" id="{85EE6FA6-58DD-4929-B899-5A3AF819D5D1}"/>
              </a:ext>
            </a:extLst>
          </p:cNvPr>
          <p:cNvGrpSpPr/>
          <p:nvPr/>
        </p:nvGrpSpPr>
        <p:grpSpPr>
          <a:xfrm rot="10800000" flipH="1">
            <a:off x="4266519" y="3741885"/>
            <a:ext cx="141882" cy="70941"/>
            <a:chOff x="683419" y="5379244"/>
            <a:chExt cx="180974" cy="90487"/>
          </a:xfrm>
        </p:grpSpPr>
        <p:cxnSp>
          <p:nvCxnSpPr>
            <p:cNvPr id="53" name="Straight Connector 52">
              <a:extLst>
                <a:ext uri="{FF2B5EF4-FFF2-40B4-BE49-F238E27FC236}">
                  <a16:creationId xmlns="" xmlns:a16="http://schemas.microsoft.com/office/drawing/2014/main" id="{1EB31782-15A1-44F8-AF45-0B2B88C4CAE9}"/>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6DE86527-1355-412F-8BC2-A509D03748D6}"/>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 xmlns:a16="http://schemas.microsoft.com/office/drawing/2014/main" id="{05E770CF-E69E-4F20-A72F-06643F6835C3}"/>
              </a:ext>
            </a:extLst>
          </p:cNvPr>
          <p:cNvGrpSpPr/>
          <p:nvPr/>
        </p:nvGrpSpPr>
        <p:grpSpPr>
          <a:xfrm rot="10800000" flipH="1">
            <a:off x="7797936" y="3737856"/>
            <a:ext cx="141882" cy="70941"/>
            <a:chOff x="683419" y="5379244"/>
            <a:chExt cx="180974" cy="90487"/>
          </a:xfrm>
        </p:grpSpPr>
        <p:cxnSp>
          <p:nvCxnSpPr>
            <p:cNvPr id="56" name="Straight Connector 55">
              <a:extLst>
                <a:ext uri="{FF2B5EF4-FFF2-40B4-BE49-F238E27FC236}">
                  <a16:creationId xmlns="" xmlns:a16="http://schemas.microsoft.com/office/drawing/2014/main" id="{203CA2BB-0A84-4849-AAAB-C37F226E2FE2}"/>
                </a:ext>
              </a:extLst>
            </p:cNvPr>
            <p:cNvCxnSpPr/>
            <p:nvPr/>
          </p:nvCxnSpPr>
          <p:spPr>
            <a:xfrm>
              <a:off x="683419"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6254EDF-8D85-44A2-A693-D6DCC966DA35}"/>
                </a:ext>
              </a:extLst>
            </p:cNvPr>
            <p:cNvCxnSpPr>
              <a:cxnSpLocks/>
            </p:cNvCxnSpPr>
            <p:nvPr/>
          </p:nvCxnSpPr>
          <p:spPr>
            <a:xfrm flipH="1">
              <a:off x="773906" y="5379244"/>
              <a:ext cx="90487" cy="90487"/>
            </a:xfrm>
            <a:prstGeom prst="line">
              <a:avLst/>
            </a:prstGeom>
            <a:ln w="22225" cap="rnd">
              <a:solidFill>
                <a:schemeClr val="accent3"/>
              </a:solidFill>
              <a:round/>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 xmlns:a16="http://schemas.microsoft.com/office/drawing/2014/main" id="{91B301A7-0DBE-49EE-8977-430930BD4325}"/>
              </a:ext>
            </a:extLst>
          </p:cNvPr>
          <p:cNvSpPr>
            <a:spLocks noGrp="1"/>
          </p:cNvSpPr>
          <p:nvPr>
            <p:ph type="body" sz="quarter" idx="26"/>
          </p:nvPr>
        </p:nvSpPr>
        <p:spPr>
          <a:xfrm>
            <a:off x="1316575" y="5779793"/>
            <a:ext cx="2506698" cy="646331"/>
          </a:xfrm>
        </p:spPr>
        <p:txBody>
          <a:bodyPr anchor="t"/>
          <a:lstStyle/>
          <a:p>
            <a:pPr>
              <a:lnSpc>
                <a:spcPct val="100000"/>
              </a:lnSpc>
            </a:pPr>
            <a:r>
              <a:rPr lang="en-GB" dirty="0">
                <a:solidFill>
                  <a:schemeClr val="bg1"/>
                </a:solidFill>
                <a:cs typeface="Segoe UI" panose="020B0502040204020203" pitchFamily="34" charset="0"/>
              </a:rPr>
              <a:t>Accurately identify the claimed item</a:t>
            </a:r>
          </a:p>
        </p:txBody>
      </p:sp>
      <p:sp>
        <p:nvSpPr>
          <p:cNvPr id="14" name="Text Placeholder 13">
            <a:extLst>
              <a:ext uri="{FF2B5EF4-FFF2-40B4-BE49-F238E27FC236}">
                <a16:creationId xmlns="" xmlns:a16="http://schemas.microsoft.com/office/drawing/2014/main" id="{50949F08-DEB8-4257-8BF5-526C215A57A6}"/>
              </a:ext>
            </a:extLst>
          </p:cNvPr>
          <p:cNvSpPr>
            <a:spLocks noGrp="1"/>
          </p:cNvSpPr>
          <p:nvPr>
            <p:ph type="body" sz="quarter" idx="28"/>
          </p:nvPr>
        </p:nvSpPr>
        <p:spPr>
          <a:xfrm>
            <a:off x="4705794" y="5779793"/>
            <a:ext cx="2766804" cy="646331"/>
          </a:xfrm>
        </p:spPr>
        <p:txBody>
          <a:bodyPr anchor="t"/>
          <a:lstStyle/>
          <a:p>
            <a:pPr>
              <a:lnSpc>
                <a:spcPct val="100000"/>
              </a:lnSpc>
            </a:pPr>
            <a:r>
              <a:rPr lang="en-GB" b="1" dirty="0" smtClean="0">
                <a:solidFill>
                  <a:srgbClr val="FFFFFF"/>
                </a:solidFill>
                <a:cs typeface="Segoe UI" panose="020B0502040204020203" pitchFamily="34" charset="0"/>
              </a:rPr>
              <a:t>Price from </a:t>
            </a:r>
            <a:r>
              <a:rPr lang="en-GB" b="1" dirty="0">
                <a:solidFill>
                  <a:srgbClr val="FFFFFF"/>
                </a:solidFill>
                <a:cs typeface="Segoe UI" panose="020B0502040204020203" pitchFamily="34" charset="0"/>
              </a:rPr>
              <a:t/>
            </a:r>
            <a:br>
              <a:rPr lang="en-GB" b="1" dirty="0">
                <a:solidFill>
                  <a:srgbClr val="FFFFFF"/>
                </a:solidFill>
                <a:cs typeface="Segoe UI" panose="020B0502040204020203" pitchFamily="34" charset="0"/>
              </a:rPr>
            </a:br>
            <a:r>
              <a:rPr lang="en-GB" b="1" dirty="0">
                <a:solidFill>
                  <a:srgbClr val="FFFFFF"/>
                </a:solidFill>
                <a:cs typeface="Segoe UI" panose="020B0502040204020203" pitchFamily="34" charset="0"/>
              </a:rPr>
              <a:t>normalised quotes</a:t>
            </a:r>
          </a:p>
        </p:txBody>
      </p:sp>
      <p:sp>
        <p:nvSpPr>
          <p:cNvPr id="24" name="Text Placeholder 23">
            <a:extLst>
              <a:ext uri="{FF2B5EF4-FFF2-40B4-BE49-F238E27FC236}">
                <a16:creationId xmlns="" xmlns:a16="http://schemas.microsoft.com/office/drawing/2014/main" id="{F3153EFA-044C-4519-BD61-B93656F1D802}"/>
              </a:ext>
            </a:extLst>
          </p:cNvPr>
          <p:cNvSpPr>
            <a:spLocks noGrp="1"/>
          </p:cNvSpPr>
          <p:nvPr>
            <p:ph type="body" sz="quarter" idx="30"/>
          </p:nvPr>
        </p:nvSpPr>
        <p:spPr>
          <a:xfrm>
            <a:off x="8611518" y="5779793"/>
            <a:ext cx="2015107" cy="646331"/>
          </a:xfrm>
        </p:spPr>
        <p:txBody>
          <a:bodyPr anchor="t" anchorCtr="0"/>
          <a:lstStyle/>
          <a:p>
            <a:pPr>
              <a:lnSpc>
                <a:spcPct val="100000"/>
              </a:lnSpc>
            </a:pPr>
            <a:r>
              <a:rPr lang="en-GB" b="1" dirty="0">
                <a:solidFill>
                  <a:srgbClr val="FFFFFF"/>
                </a:solidFill>
                <a:cs typeface="Segoe UI" panose="020B0502040204020203" pitchFamily="34" charset="0"/>
              </a:rPr>
              <a:t>Settle via best possible method</a:t>
            </a:r>
          </a:p>
        </p:txBody>
      </p:sp>
      <p:sp>
        <p:nvSpPr>
          <p:cNvPr id="19" name="Text Placeholder 18">
            <a:extLst>
              <a:ext uri="{FF2B5EF4-FFF2-40B4-BE49-F238E27FC236}">
                <a16:creationId xmlns="" xmlns:a16="http://schemas.microsoft.com/office/drawing/2014/main" id="{FAAE99FB-F28D-41D6-90D5-A8283F89B619}"/>
              </a:ext>
            </a:extLst>
          </p:cNvPr>
          <p:cNvSpPr>
            <a:spLocks noGrp="1"/>
          </p:cNvSpPr>
          <p:nvPr>
            <p:ph type="body" sz="quarter" idx="32"/>
          </p:nvPr>
        </p:nvSpPr>
        <p:spPr>
          <a:xfrm>
            <a:off x="3093428" y="3023086"/>
            <a:ext cx="2671768" cy="646331"/>
          </a:xfrm>
        </p:spPr>
        <p:txBody>
          <a:bodyPr anchor="t" anchorCtr="0"/>
          <a:lstStyle/>
          <a:p>
            <a:pPr>
              <a:lnSpc>
                <a:spcPct val="100000"/>
              </a:lnSpc>
            </a:pPr>
            <a:r>
              <a:rPr lang="en-GB" b="1" dirty="0" smtClean="0">
                <a:solidFill>
                  <a:srgbClr val="FFFFFF"/>
                </a:solidFill>
                <a:cs typeface="Segoe UI" panose="020B0502040204020203" pitchFamily="34" charset="0"/>
              </a:rPr>
              <a:t>With ML determine the </a:t>
            </a:r>
            <a:r>
              <a:rPr lang="en-GB" b="1" dirty="0">
                <a:solidFill>
                  <a:srgbClr val="FFFFFF"/>
                </a:solidFill>
                <a:cs typeface="Segoe UI" panose="020B0502040204020203" pitchFamily="34" charset="0"/>
              </a:rPr>
              <a:t>correct </a:t>
            </a:r>
            <a:r>
              <a:rPr lang="en-GB" b="1" dirty="0" smtClean="0">
                <a:solidFill>
                  <a:srgbClr val="FFFFFF"/>
                </a:solidFill>
                <a:cs typeface="Segoe UI" panose="020B0502040204020203" pitchFamily="34" charset="0"/>
              </a:rPr>
              <a:t>replacements</a:t>
            </a:r>
            <a:endParaRPr lang="en-GB" b="1" dirty="0">
              <a:solidFill>
                <a:srgbClr val="FFFFFF"/>
              </a:solidFill>
              <a:cs typeface="Segoe UI" panose="020B0502040204020203" pitchFamily="34" charset="0"/>
            </a:endParaRPr>
          </a:p>
        </p:txBody>
      </p:sp>
      <p:sp>
        <p:nvSpPr>
          <p:cNvPr id="21" name="Text Placeholder 20">
            <a:extLst>
              <a:ext uri="{FF2B5EF4-FFF2-40B4-BE49-F238E27FC236}">
                <a16:creationId xmlns="" xmlns:a16="http://schemas.microsoft.com/office/drawing/2014/main" id="{00C95BF0-C4C5-40F1-B199-0CDB6165E27C}"/>
              </a:ext>
            </a:extLst>
          </p:cNvPr>
          <p:cNvSpPr>
            <a:spLocks noGrp="1"/>
          </p:cNvSpPr>
          <p:nvPr>
            <p:ph type="body" sz="quarter" idx="34"/>
          </p:nvPr>
        </p:nvSpPr>
        <p:spPr>
          <a:xfrm>
            <a:off x="6861323" y="3035204"/>
            <a:ext cx="2015107" cy="646331"/>
          </a:xfrm>
        </p:spPr>
        <p:txBody>
          <a:bodyPr anchor="t" anchorCtr="0"/>
          <a:lstStyle/>
          <a:p>
            <a:pPr>
              <a:lnSpc>
                <a:spcPct val="100000"/>
              </a:lnSpc>
            </a:pPr>
            <a:r>
              <a:rPr lang="en-GB" b="1" dirty="0" smtClean="0">
                <a:solidFill>
                  <a:srgbClr val="FFFFFF"/>
                </a:solidFill>
                <a:cs typeface="Segoe UI" panose="020B0502040204020203" pitchFamily="34" charset="0"/>
              </a:rPr>
              <a:t>Request tender if not available</a:t>
            </a:r>
            <a:endParaRPr lang="en-GB" b="1" dirty="0">
              <a:solidFill>
                <a:srgbClr val="FFFFFF"/>
              </a:solidFill>
              <a:cs typeface="Segoe UI" panose="020B0502040204020203" pitchFamily="34" charset="0"/>
            </a:endParaRPr>
          </a:p>
        </p:txBody>
      </p:sp>
      <p:pic>
        <p:nvPicPr>
          <p:cNvPr id="25" name="Graphic 48">
            <a:extLst>
              <a:ext uri="{FF2B5EF4-FFF2-40B4-BE49-F238E27FC236}">
                <a16:creationId xmlns="" xmlns:a16="http://schemas.microsoft.com/office/drawing/2014/main" id="{E5D0F914-B350-4967-9B08-08B24185F8E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542932" y="4357769"/>
            <a:ext cx="609188" cy="684000"/>
          </a:xfrm>
          <a:prstGeom prst="rect">
            <a:avLst/>
          </a:prstGeom>
        </p:spPr>
      </p:pic>
      <p:sp>
        <p:nvSpPr>
          <p:cNvPr id="31" name="Rectangle: Rounded Corners 33">
            <a:extLst>
              <a:ext uri="{FF2B5EF4-FFF2-40B4-BE49-F238E27FC236}">
                <a16:creationId xmlns="" xmlns:a16="http://schemas.microsoft.com/office/drawing/2014/main" id="{E5408810-4056-408D-AC63-F9C184865F5F}"/>
              </a:ext>
            </a:extLst>
          </p:cNvPr>
          <p:cNvSpPr/>
          <p:nvPr/>
        </p:nvSpPr>
        <p:spPr>
          <a:xfrm>
            <a:off x="1742197" y="1776316"/>
            <a:ext cx="8722662" cy="817430"/>
          </a:xfrm>
          <a:prstGeom prst="roundRect">
            <a:avLst>
              <a:gd name="adj" fmla="val 11819"/>
            </a:avLst>
          </a:prstGeom>
          <a:solidFill>
            <a:srgbClr val="FEF3DE"/>
          </a:solidFill>
          <a:ln>
            <a:noFill/>
          </a:ln>
        </p:spPr>
        <p:txBody>
          <a:bodyPr vert="horz" wrap="square" lIns="91440" tIns="45720" rIns="91440" bIns="45720" numCol="1" anchor="t" anchorCtr="0" compatLnSpc="1">
            <a:prstTxWarp prst="textNoShape">
              <a:avLst/>
            </a:prstTxWarp>
          </a:bodyPr>
          <a:lstStyle/>
          <a:p>
            <a:endParaRPr lang="en-GB">
              <a:solidFill>
                <a:srgbClr val="B00982"/>
              </a:solidFill>
            </a:endParaRPr>
          </a:p>
        </p:txBody>
      </p:sp>
      <p:pic>
        <p:nvPicPr>
          <p:cNvPr id="43" name="Graphic 89">
            <a:extLst>
              <a:ext uri="{FF2B5EF4-FFF2-40B4-BE49-F238E27FC236}">
                <a16:creationId xmlns="" xmlns:a16="http://schemas.microsoft.com/office/drawing/2014/main" id="{D1746F14-F82D-41DF-967F-89958C6D58B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2281924" y="4459926"/>
            <a:ext cx="576000" cy="576000"/>
          </a:xfrm>
          <a:prstGeom prst="rect">
            <a:avLst/>
          </a:prstGeom>
        </p:spPr>
      </p:pic>
      <p:pic>
        <p:nvPicPr>
          <p:cNvPr id="44" name="Graphic 110">
            <a:extLst>
              <a:ext uri="{FF2B5EF4-FFF2-40B4-BE49-F238E27FC236}">
                <a16:creationId xmlns="" xmlns:a16="http://schemas.microsoft.com/office/drawing/2014/main" id="{A8C65B2D-CDA2-4C29-9C9C-2C06549FDE3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5765196" y="4366765"/>
            <a:ext cx="648000" cy="730286"/>
          </a:xfrm>
          <a:prstGeom prst="rect">
            <a:avLst/>
          </a:prstGeom>
        </p:spPr>
      </p:pic>
      <p:sp>
        <p:nvSpPr>
          <p:cNvPr id="27" name="Text Placeholder 6">
            <a:extLst>
              <a:ext uri="{FF2B5EF4-FFF2-40B4-BE49-F238E27FC236}">
                <a16:creationId xmlns="" xmlns:a16="http://schemas.microsoft.com/office/drawing/2014/main" id="{5E4EA93D-7CFD-4E00-BC0C-B25C7A70FFA5}"/>
              </a:ext>
            </a:extLst>
          </p:cNvPr>
          <p:cNvSpPr>
            <a:spLocks noGrp="1"/>
          </p:cNvSpPr>
          <p:nvPr>
            <p:ph type="body" sz="quarter" idx="14"/>
          </p:nvPr>
        </p:nvSpPr>
        <p:spPr>
          <a:xfrm>
            <a:off x="648268" y="2000365"/>
            <a:ext cx="10910521" cy="369332"/>
          </a:xfrm>
        </p:spPr>
        <p:txBody>
          <a:bodyPr>
            <a:normAutofit fontScale="92500" lnSpcReduction="10000"/>
          </a:bodyPr>
          <a:lstStyle/>
          <a:p>
            <a:pPr algn="ctr"/>
            <a:r>
              <a:rPr lang="en-GB" sz="2400" b="1" dirty="0">
                <a:solidFill>
                  <a:schemeClr val="tx1"/>
                </a:solidFill>
                <a:latin typeface="Roboto" pitchFamily="2" charset="0"/>
                <a:ea typeface="Roboto" pitchFamily="2" charset="0"/>
                <a:cs typeface="Segoe UI" panose="020B0502040204020203" pitchFamily="34" charset="0"/>
              </a:rPr>
              <a:t>Structured item dataset</a:t>
            </a:r>
          </a:p>
        </p:txBody>
      </p:sp>
      <p:pic>
        <p:nvPicPr>
          <p:cNvPr id="18" name="Graphic 17">
            <a:extLst>
              <a:ext uri="{FF2B5EF4-FFF2-40B4-BE49-F238E27FC236}">
                <a16:creationId xmlns="" xmlns:a16="http://schemas.microsoft.com/office/drawing/2014/main" id="{78E698D7-49C1-714E-A38C-0B959CB4016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031884" y="4389086"/>
            <a:ext cx="621365" cy="621365"/>
          </a:xfrm>
          <a:prstGeom prst="rect">
            <a:avLst/>
          </a:prstGeom>
        </p:spPr>
      </p:pic>
      <p:pic>
        <p:nvPicPr>
          <p:cNvPr id="20" name="Graphic 40">
            <a:extLst>
              <a:ext uri="{FF2B5EF4-FFF2-40B4-BE49-F238E27FC236}">
                <a16:creationId xmlns="" xmlns:a16="http://schemas.microsoft.com/office/drawing/2014/main" id="{FB329889-D8C0-0145-8185-AC17E8A2F70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a:off x="9274362" y="4465769"/>
            <a:ext cx="658285" cy="576000"/>
          </a:xfrm>
          <a:prstGeom prst="rect">
            <a:avLst/>
          </a:prstGeom>
        </p:spPr>
      </p:pic>
      <p:sp>
        <p:nvSpPr>
          <p:cNvPr id="23"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0">
              <a:buNone/>
            </a:pPr>
            <a:r>
              <a:rPr lang="en-GB" sz="7200" b="1" dirty="0">
                <a:solidFill>
                  <a:schemeClr val="accent2"/>
                </a:solidFill>
                <a:latin typeface="Roboto Regular"/>
                <a:cs typeface="Roboto Regular"/>
              </a:rPr>
              <a:t>Q</a:t>
            </a:r>
            <a:r>
              <a:rPr lang="en-GB" sz="4000" b="1" dirty="0">
                <a:solidFill>
                  <a:schemeClr val="accent2"/>
                </a:solidFill>
                <a:latin typeface="Roboto Regular"/>
                <a:cs typeface="Roboto Regular"/>
              </a:rPr>
              <a:t>uantifications</a:t>
            </a:r>
          </a:p>
        </p:txBody>
      </p:sp>
      <p:sp>
        <p:nvSpPr>
          <p:cNvPr id="58" name="Rectangle: Rounded Corners 3">
            <a:extLst>
              <a:ext uri="{FF2B5EF4-FFF2-40B4-BE49-F238E27FC236}">
                <a16:creationId xmlns="" xmlns:a16="http://schemas.microsoft.com/office/drawing/2014/main" id="{7837EB4B-6453-7B4A-8B81-A6B795903319}"/>
              </a:ext>
            </a:extLst>
          </p:cNvPr>
          <p:cNvSpPr/>
          <p:nvPr/>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9" name="Footer Placeholder 1">
            <a:extLst>
              <a:ext uri="{FF2B5EF4-FFF2-40B4-BE49-F238E27FC236}">
                <a16:creationId xmlns="" xmlns:a16="http://schemas.microsoft.com/office/drawing/2014/main" id="{87638624-25EE-CD4F-BB5A-A1206D13FA3C}"/>
              </a:ext>
            </a:extLst>
          </p:cNvPr>
          <p:cNvSpPr txBox="1">
            <a:spLocks/>
          </p:cNvSpPr>
          <p:nvPr/>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chemeClr val="bg1"/>
                </a:solidFill>
                <a:latin typeface="Roboto" pitchFamily="2" charset="0"/>
                <a:ea typeface="Roboto" pitchFamily="2" charset="0"/>
              </a:rPr>
              <a:t>www.slvrcld.com</a:t>
            </a:r>
            <a:endParaRPr lang="ro-RO" dirty="0">
              <a:solidFill>
                <a:schemeClr val="bg1"/>
              </a:solidFill>
              <a:latin typeface="Roboto" pitchFamily="2" charset="0"/>
              <a:ea typeface="Roboto" pitchFamily="2" charset="0"/>
            </a:endParaRPr>
          </a:p>
        </p:txBody>
      </p:sp>
      <p:grpSp>
        <p:nvGrpSpPr>
          <p:cNvPr id="60" name="Group 59">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61"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2"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3"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4"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5"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6"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7"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Tree>
    <p:extLst>
      <p:ext uri="{BB962C8B-B14F-4D97-AF65-F5344CB8AC3E}">
        <p14:creationId xmlns:p14="http://schemas.microsoft.com/office/powerpoint/2010/main" val="783004077"/>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exels-andrea-piacquadio-37843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8" y="-813594"/>
            <a:ext cx="12995988" cy="8663988"/>
          </a:xfrm>
          <a:prstGeom prst="rect">
            <a:avLst/>
          </a:prstGeom>
        </p:spPr>
      </p:pic>
      <p:sp>
        <p:nvSpPr>
          <p:cNvPr id="35" name="TextBox 34"/>
          <p:cNvSpPr txBox="1"/>
          <p:nvPr/>
        </p:nvSpPr>
        <p:spPr>
          <a:xfrm>
            <a:off x="2305871" y="6503455"/>
            <a:ext cx="1738076" cy="307777"/>
          </a:xfrm>
          <a:prstGeom prst="rect">
            <a:avLst/>
          </a:prstGeom>
          <a:noFill/>
        </p:spPr>
        <p:txBody>
          <a:bodyPr wrap="none" rtlCol="0">
            <a:spAutoFit/>
          </a:bodyPr>
          <a:lstStyle/>
          <a:p>
            <a:r>
              <a:rPr lang="en-US" sz="1400" dirty="0"/>
              <a:t>* Country dependent</a:t>
            </a:r>
          </a:p>
        </p:txBody>
      </p:sp>
      <p:sp>
        <p:nvSpPr>
          <p:cNvPr id="49"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457200">
              <a:spcBef>
                <a:spcPts val="0"/>
              </a:spcBef>
              <a:buNone/>
            </a:pPr>
            <a:r>
              <a:rPr lang="en-GB" sz="7200" b="1" dirty="0">
                <a:solidFill>
                  <a:schemeClr val="accent2"/>
                </a:solidFill>
                <a:latin typeface="Roboto Regular"/>
                <a:cs typeface="Roboto Regular"/>
              </a:rPr>
              <a:t>S</a:t>
            </a:r>
            <a:r>
              <a:rPr lang="en-GB" sz="4000" b="1" dirty="0">
                <a:solidFill>
                  <a:schemeClr val="accent2"/>
                </a:solidFill>
                <a:latin typeface="Roboto Regular"/>
                <a:cs typeface="Roboto Regular"/>
              </a:rPr>
              <a:t>ettlement </a:t>
            </a:r>
            <a:r>
              <a:rPr lang="en-GB" sz="4000" b="1" dirty="0" smtClean="0">
                <a:solidFill>
                  <a:schemeClr val="accent2"/>
                </a:solidFill>
                <a:latin typeface="Roboto Regular"/>
                <a:cs typeface="Roboto Regular"/>
              </a:rPr>
              <a:t>methods</a:t>
            </a:r>
            <a:r>
              <a:rPr lang="en-GB" sz="3000" baseline="50000" dirty="0" smtClean="0">
                <a:solidFill>
                  <a:schemeClr val="accent2"/>
                </a:solidFill>
                <a:latin typeface="Roboto Regular"/>
                <a:cs typeface="Roboto Regular"/>
              </a:rPr>
              <a:t>*</a:t>
            </a:r>
            <a:endParaRPr lang="en-GB" sz="3000" baseline="50000" dirty="0">
              <a:solidFill>
                <a:schemeClr val="accent2"/>
              </a:solidFill>
              <a:latin typeface="Roboto Regular"/>
              <a:cs typeface="Roboto Regular"/>
            </a:endParaRPr>
          </a:p>
        </p:txBody>
      </p:sp>
      <p:sp>
        <p:nvSpPr>
          <p:cNvPr id="53" name="Rectangle: Rounded Corners 3">
            <a:extLst>
              <a:ext uri="{FF2B5EF4-FFF2-40B4-BE49-F238E27FC236}">
                <a16:creationId xmlns="" xmlns:a16="http://schemas.microsoft.com/office/drawing/2014/main" id="{7837EB4B-6453-7B4A-8B81-A6B795903319}"/>
              </a:ext>
            </a:extLst>
          </p:cNvPr>
          <p:cNvSpPr/>
          <p:nvPr/>
        </p:nvSpPr>
        <p:spPr>
          <a:xfrm flipH="1">
            <a:off x="11892746" y="-43312"/>
            <a:ext cx="32178" cy="2592000"/>
          </a:xfrm>
          <a:prstGeom prst="roundRect">
            <a:avLst>
              <a:gd name="adj" fmla="val 50000"/>
            </a:avLst>
          </a:prstGeom>
          <a:gradFill>
            <a:gsLst>
              <a:gs pos="0">
                <a:srgbClr val="7030A0"/>
              </a:gs>
              <a:gs pos="100000">
                <a:srgbClr val="B0047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nvGrpSpPr>
          <p:cNvPr id="55" name="Group 54">
            <a:extLst>
              <a:ext uri="{FF2B5EF4-FFF2-40B4-BE49-F238E27FC236}">
                <a16:creationId xmlns="" xmlns:a16="http://schemas.microsoft.com/office/drawing/2014/main" id="{88850921-731E-4FFB-8773-56F886CECE60}"/>
              </a:ext>
            </a:extLst>
          </p:cNvPr>
          <p:cNvGrpSpPr/>
          <p:nvPr/>
        </p:nvGrpSpPr>
        <p:grpSpPr>
          <a:xfrm>
            <a:off x="300221" y="2536"/>
            <a:ext cx="275051" cy="6507925"/>
            <a:chOff x="300221" y="-2624987"/>
            <a:chExt cx="390802" cy="9246689"/>
          </a:xfrm>
        </p:grpSpPr>
        <p:sp>
          <p:nvSpPr>
            <p:cNvPr id="56" name="Rectangle: Rounded Corners 25">
              <a:extLst>
                <a:ext uri="{FF2B5EF4-FFF2-40B4-BE49-F238E27FC236}">
                  <a16:creationId xmlns="" xmlns:a16="http://schemas.microsoft.com/office/drawing/2014/main" id="{5D777DCF-7037-4F68-A0FA-82C13F7E51B7}"/>
                </a:ext>
              </a:extLst>
            </p:cNvPr>
            <p:cNvSpPr/>
            <p:nvPr/>
          </p:nvSpPr>
          <p:spPr>
            <a:xfrm flipH="1">
              <a:off x="301882" y="5678660"/>
              <a:ext cx="45719" cy="293290"/>
            </a:xfrm>
            <a:prstGeom prst="roundRect">
              <a:avLst>
                <a:gd name="adj" fmla="val 50000"/>
              </a:avLst>
            </a:prstGeom>
            <a:solidFill>
              <a:srgbClr val="7030A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57" name="Rectangle: Rounded Corners 37">
              <a:extLst>
                <a:ext uri="{FF2B5EF4-FFF2-40B4-BE49-F238E27FC236}">
                  <a16:creationId xmlns="" xmlns:a16="http://schemas.microsoft.com/office/drawing/2014/main" id="{41951EFA-663C-461C-91B1-D5FEE3F1D7A8}"/>
                </a:ext>
              </a:extLst>
            </p:cNvPr>
            <p:cNvSpPr/>
            <p:nvPr/>
          </p:nvSpPr>
          <p:spPr>
            <a:xfrm flipH="1">
              <a:off x="473081" y="5737355"/>
              <a:ext cx="45719" cy="469191"/>
            </a:xfrm>
            <a:prstGeom prst="roundRect">
              <a:avLst>
                <a:gd name="adj" fmla="val 50000"/>
              </a:avLst>
            </a:prstGeom>
            <a:solidFill>
              <a:srgbClr val="B00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58" name="Rectangle: Rounded Corners 38">
              <a:extLst>
                <a:ext uri="{FF2B5EF4-FFF2-40B4-BE49-F238E27FC236}">
                  <a16:creationId xmlns="" xmlns:a16="http://schemas.microsoft.com/office/drawing/2014/main" id="{C69D90C9-572F-4F80-9CFD-AFF42F208079}"/>
                </a:ext>
              </a:extLst>
            </p:cNvPr>
            <p:cNvSpPr/>
            <p:nvPr/>
          </p:nvSpPr>
          <p:spPr>
            <a:xfrm flipH="1">
              <a:off x="300221" y="6146619"/>
              <a:ext cx="45719" cy="182606"/>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59" name="Rectangle: Rounded Corners 39">
              <a:extLst>
                <a:ext uri="{FF2B5EF4-FFF2-40B4-BE49-F238E27FC236}">
                  <a16:creationId xmlns="" xmlns:a16="http://schemas.microsoft.com/office/drawing/2014/main" id="{C857D9BC-5666-4CD9-B968-228940660EE2}"/>
                </a:ext>
              </a:extLst>
            </p:cNvPr>
            <p:cNvSpPr/>
            <p:nvPr/>
          </p:nvSpPr>
          <p:spPr>
            <a:xfrm flipH="1">
              <a:off x="645304" y="5444516"/>
              <a:ext cx="45719" cy="469191"/>
            </a:xfrm>
            <a:prstGeom prst="roundRect">
              <a:avLst>
                <a:gd name="adj" fmla="val 50000"/>
              </a:avLst>
            </a:prstGeom>
            <a:solidFill>
              <a:srgbClr val="830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0" name="Rectangle: Rounded Corners 40">
              <a:extLst>
                <a:ext uri="{FF2B5EF4-FFF2-40B4-BE49-F238E27FC236}">
                  <a16:creationId xmlns="" xmlns:a16="http://schemas.microsoft.com/office/drawing/2014/main" id="{F05980EE-3099-42F9-B3E6-0D306A574E10}"/>
                </a:ext>
              </a:extLst>
            </p:cNvPr>
            <p:cNvSpPr/>
            <p:nvPr/>
          </p:nvSpPr>
          <p:spPr>
            <a:xfrm>
              <a:off x="473075" y="-2624987"/>
              <a:ext cx="45720" cy="808171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1" name="Rectangle: Rounded Corners 42">
              <a:extLst>
                <a:ext uri="{FF2B5EF4-FFF2-40B4-BE49-F238E27FC236}">
                  <a16:creationId xmlns="" xmlns:a16="http://schemas.microsoft.com/office/drawing/2014/main" id="{22E1FD14-22A8-4A5E-9498-DD2D1D20ECF1}"/>
                </a:ext>
              </a:extLst>
            </p:cNvPr>
            <p:cNvSpPr/>
            <p:nvPr/>
          </p:nvSpPr>
          <p:spPr>
            <a:xfrm flipH="1">
              <a:off x="644276" y="6086692"/>
              <a:ext cx="45719" cy="119854"/>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2" name="Rectangle: Rounded Corners 43">
              <a:extLst>
                <a:ext uri="{FF2B5EF4-FFF2-40B4-BE49-F238E27FC236}">
                  <a16:creationId xmlns="" xmlns:a16="http://schemas.microsoft.com/office/drawing/2014/main" id="{F078B166-7D22-4786-86B1-64234EADB559}"/>
                </a:ext>
              </a:extLst>
            </p:cNvPr>
            <p:cNvSpPr/>
            <p:nvPr/>
          </p:nvSpPr>
          <p:spPr>
            <a:xfrm flipH="1">
              <a:off x="473075" y="6383357"/>
              <a:ext cx="45720" cy="238345"/>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grpSp>
      <p:sp>
        <p:nvSpPr>
          <p:cNvPr id="41" name="Footer Placeholder 1">
            <a:extLst>
              <a:ext uri="{FF2B5EF4-FFF2-40B4-BE49-F238E27FC236}">
                <a16:creationId xmlns="" xmlns:a16="http://schemas.microsoft.com/office/drawing/2014/main" id="{87638624-25EE-CD4F-BB5A-A1206D13FA3C}"/>
              </a:ext>
            </a:extLst>
          </p:cNvPr>
          <p:cNvSpPr txBox="1">
            <a:spLocks/>
          </p:cNvSpPr>
          <p:nvPr/>
        </p:nvSpPr>
        <p:spPr>
          <a:xfrm rot="5400000">
            <a:off x="10714179" y="3560780"/>
            <a:ext cx="2389308"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Roboto" pitchFamily="2" charset="0"/>
                <a:ea typeface="Roboto" pitchFamily="2" charset="0"/>
              </a:rPr>
              <a:t>www.slvrcld.com</a:t>
            </a:r>
            <a:endParaRPr lang="ro-RO" dirty="0">
              <a:latin typeface="Roboto" pitchFamily="2" charset="0"/>
              <a:ea typeface="Roboto" pitchFamily="2" charset="0"/>
            </a:endParaRPr>
          </a:p>
        </p:txBody>
      </p:sp>
      <p:grpSp>
        <p:nvGrpSpPr>
          <p:cNvPr id="14" name="Group 13"/>
          <p:cNvGrpSpPr/>
          <p:nvPr/>
        </p:nvGrpSpPr>
        <p:grpSpPr>
          <a:xfrm>
            <a:off x="532003" y="2045316"/>
            <a:ext cx="903078" cy="943598"/>
            <a:chOff x="532003" y="2045316"/>
            <a:chExt cx="903078" cy="943598"/>
          </a:xfrm>
        </p:grpSpPr>
        <p:sp>
          <p:nvSpPr>
            <p:cNvPr id="51" name="AutoShape 1">
              <a:extLst>
                <a:ext uri="{FF2B5EF4-FFF2-40B4-BE49-F238E27FC236}">
                  <a16:creationId xmlns="" xmlns:a16="http://schemas.microsoft.com/office/drawing/2014/main" id="{7FA2ACBF-CE0E-4398-8922-22F42BABAE4B}"/>
                </a:ext>
              </a:extLst>
            </p:cNvPr>
            <p:cNvSpPr>
              <a:spLocks/>
            </p:cNvSpPr>
            <p:nvPr/>
          </p:nvSpPr>
          <p:spPr bwMode="auto">
            <a:xfrm rot="4672002">
              <a:off x="520068" y="2057251"/>
              <a:ext cx="922210" cy="89834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sp>
          <p:nvSpPr>
            <p:cNvPr id="52" name="AutoShape 1">
              <a:extLst>
                <a:ext uri="{FF2B5EF4-FFF2-40B4-BE49-F238E27FC236}">
                  <a16:creationId xmlns="" xmlns:a16="http://schemas.microsoft.com/office/drawing/2014/main" id="{56BB7A77-CBF0-4C0C-8685-C0CD5EB1B36F}"/>
                </a:ext>
              </a:extLst>
            </p:cNvPr>
            <p:cNvSpPr>
              <a:spLocks/>
            </p:cNvSpPr>
            <p:nvPr/>
          </p:nvSpPr>
          <p:spPr bwMode="auto">
            <a:xfrm rot="6300000">
              <a:off x="529665" y="2083499"/>
              <a:ext cx="917287" cy="893544"/>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rgbClr val="7030A0"/>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grpSp>
      <p:pic>
        <p:nvPicPr>
          <p:cNvPr id="50" name="Graphic 65">
            <a:extLst>
              <a:ext uri="{FF2B5EF4-FFF2-40B4-BE49-F238E27FC236}">
                <a16:creationId xmlns="" xmlns:a16="http://schemas.microsoft.com/office/drawing/2014/main" id="{B556E133-8C01-4D8D-A233-6FB5DE40AC1A}"/>
              </a:ext>
            </a:extLst>
          </p:cNvPr>
          <p:cNvPicPr>
            <a:picLocks noChangeAspect="1"/>
          </p:cNvPicPr>
          <p:nvPr/>
        </p:nvPicPr>
        <p:blipFill>
          <a:blip r:embed="rId4" cstate="screen">
            <a:graysc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44214" y="2347037"/>
            <a:ext cx="405839" cy="326926"/>
          </a:xfrm>
          <a:prstGeom prst="rect">
            <a:avLst/>
          </a:prstGeom>
        </p:spPr>
      </p:pic>
      <p:grpSp>
        <p:nvGrpSpPr>
          <p:cNvPr id="63" name="Group 62"/>
          <p:cNvGrpSpPr/>
          <p:nvPr/>
        </p:nvGrpSpPr>
        <p:grpSpPr>
          <a:xfrm>
            <a:off x="3500565" y="2940641"/>
            <a:ext cx="903078" cy="943598"/>
            <a:chOff x="3977732" y="2738528"/>
            <a:chExt cx="903078" cy="943598"/>
          </a:xfrm>
        </p:grpSpPr>
        <p:grpSp>
          <p:nvGrpSpPr>
            <p:cNvPr id="64" name="Group 63">
              <a:extLst>
                <a:ext uri="{FF2B5EF4-FFF2-40B4-BE49-F238E27FC236}">
                  <a16:creationId xmlns="" xmlns:a16="http://schemas.microsoft.com/office/drawing/2014/main" id="{26557BE0-7CBE-4692-880F-8521AF0EE4DB}"/>
                </a:ext>
              </a:extLst>
            </p:cNvPr>
            <p:cNvGrpSpPr/>
            <p:nvPr/>
          </p:nvGrpSpPr>
          <p:grpSpPr>
            <a:xfrm>
              <a:off x="3977732" y="2738528"/>
              <a:ext cx="903078" cy="943598"/>
              <a:chOff x="1420812" y="2329265"/>
              <a:chExt cx="1321137" cy="1380416"/>
            </a:xfrm>
          </p:grpSpPr>
          <p:sp>
            <p:nvSpPr>
              <p:cNvPr id="66" name="AutoShape 1">
                <a:extLst>
                  <a:ext uri="{FF2B5EF4-FFF2-40B4-BE49-F238E27FC236}">
                    <a16:creationId xmlns="" xmlns:a16="http://schemas.microsoft.com/office/drawing/2014/main" id="{C7C0639F-7303-45FE-944E-0FF07FD7B766}"/>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sp>
            <p:nvSpPr>
              <p:cNvPr id="67" name="AutoShape 1">
                <a:extLst>
                  <a:ext uri="{FF2B5EF4-FFF2-40B4-BE49-F238E27FC236}">
                    <a16:creationId xmlns="" xmlns:a16="http://schemas.microsoft.com/office/drawing/2014/main" id="{16B2FB6B-BCCB-4DC5-8890-86FDC793859B}"/>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rgbClr val="7030A0"/>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grpSp>
        <p:pic>
          <p:nvPicPr>
            <p:cNvPr id="65" name="Graphic 117">
              <a:extLst>
                <a:ext uri="{FF2B5EF4-FFF2-40B4-BE49-F238E27FC236}">
                  <a16:creationId xmlns="" xmlns:a16="http://schemas.microsoft.com/office/drawing/2014/main" id="{393F056E-797E-4003-BEF1-FA5F78F9E66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125114" y="2958774"/>
              <a:ext cx="396000" cy="450353"/>
            </a:xfrm>
            <a:prstGeom prst="rect">
              <a:avLst/>
            </a:prstGeom>
          </p:spPr>
        </p:pic>
      </p:grpSp>
      <p:sp>
        <p:nvSpPr>
          <p:cNvPr id="80" name="Rounded Rectangle 79"/>
          <p:cNvSpPr/>
          <p:nvPr/>
        </p:nvSpPr>
        <p:spPr>
          <a:xfrm>
            <a:off x="1326932" y="3020315"/>
            <a:ext cx="2063232" cy="576000"/>
          </a:xfrm>
          <a:prstGeom prst="roundRect">
            <a:avLst/>
          </a:prstGeom>
          <a:solidFill>
            <a:srgbClr val="FFFF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8" name="Group 67"/>
          <p:cNvGrpSpPr/>
          <p:nvPr/>
        </p:nvGrpSpPr>
        <p:grpSpPr>
          <a:xfrm>
            <a:off x="544596" y="3973108"/>
            <a:ext cx="903078" cy="943598"/>
            <a:chOff x="1434560" y="4091705"/>
            <a:chExt cx="903078" cy="943598"/>
          </a:xfrm>
        </p:grpSpPr>
        <p:grpSp>
          <p:nvGrpSpPr>
            <p:cNvPr id="69" name="Group 68">
              <a:extLst>
                <a:ext uri="{FF2B5EF4-FFF2-40B4-BE49-F238E27FC236}">
                  <a16:creationId xmlns="" xmlns:a16="http://schemas.microsoft.com/office/drawing/2014/main" id="{38227319-B881-40CD-BE3B-CDE52AE84BE6}"/>
                </a:ext>
              </a:extLst>
            </p:cNvPr>
            <p:cNvGrpSpPr/>
            <p:nvPr/>
          </p:nvGrpSpPr>
          <p:grpSpPr>
            <a:xfrm>
              <a:off x="1434560" y="4091705"/>
              <a:ext cx="903078" cy="943598"/>
              <a:chOff x="1420812" y="2329265"/>
              <a:chExt cx="1321137" cy="1380416"/>
            </a:xfrm>
          </p:grpSpPr>
          <p:sp>
            <p:nvSpPr>
              <p:cNvPr id="71" name="AutoShape 1">
                <a:extLst>
                  <a:ext uri="{FF2B5EF4-FFF2-40B4-BE49-F238E27FC236}">
                    <a16:creationId xmlns="" xmlns:a16="http://schemas.microsoft.com/office/drawing/2014/main" id="{A586AFB4-B093-41E9-99C1-588775009403}"/>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sp>
            <p:nvSpPr>
              <p:cNvPr id="72" name="AutoShape 1">
                <a:extLst>
                  <a:ext uri="{FF2B5EF4-FFF2-40B4-BE49-F238E27FC236}">
                    <a16:creationId xmlns="" xmlns:a16="http://schemas.microsoft.com/office/drawing/2014/main" id="{094F7D5A-62B3-4256-98D9-7FDE0D124AC7}"/>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rgbClr val="7030A0"/>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grpSp>
        <p:pic>
          <p:nvPicPr>
            <p:cNvPr id="70" name="Graphic 73">
              <a:extLst>
                <a:ext uri="{FF2B5EF4-FFF2-40B4-BE49-F238E27FC236}">
                  <a16:creationId xmlns="" xmlns:a16="http://schemas.microsoft.com/office/drawing/2014/main" id="{2D27AFB6-3A71-4B4D-91EA-DF7A50F0B7A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1692793" y="4336810"/>
              <a:ext cx="340364" cy="432000"/>
            </a:xfrm>
            <a:prstGeom prst="rect">
              <a:avLst/>
            </a:prstGeom>
          </p:spPr>
        </p:pic>
      </p:grpSp>
      <p:sp>
        <p:nvSpPr>
          <p:cNvPr id="11" name="Rounded Rectangle 10"/>
          <p:cNvSpPr/>
          <p:nvPr/>
        </p:nvSpPr>
        <p:spPr>
          <a:xfrm>
            <a:off x="1511035" y="2059037"/>
            <a:ext cx="1902645" cy="576000"/>
          </a:xfrm>
          <a:prstGeom prst="roundRect">
            <a:avLst/>
          </a:prstGeom>
          <a:solidFill>
            <a:srgbClr val="FFFF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73"/>
          <p:cNvGrpSpPr/>
          <p:nvPr/>
        </p:nvGrpSpPr>
        <p:grpSpPr>
          <a:xfrm>
            <a:off x="3484113" y="4960781"/>
            <a:ext cx="903078" cy="943598"/>
            <a:chOff x="3961860" y="5313450"/>
            <a:chExt cx="903078" cy="943598"/>
          </a:xfrm>
        </p:grpSpPr>
        <p:grpSp>
          <p:nvGrpSpPr>
            <p:cNvPr id="75" name="Group 74">
              <a:extLst>
                <a:ext uri="{FF2B5EF4-FFF2-40B4-BE49-F238E27FC236}">
                  <a16:creationId xmlns="" xmlns:a16="http://schemas.microsoft.com/office/drawing/2014/main" id="{38227319-B881-40CD-BE3B-CDE52AE84BE6}"/>
                </a:ext>
              </a:extLst>
            </p:cNvPr>
            <p:cNvGrpSpPr/>
            <p:nvPr/>
          </p:nvGrpSpPr>
          <p:grpSpPr>
            <a:xfrm>
              <a:off x="3961860" y="5313450"/>
              <a:ext cx="903078" cy="943598"/>
              <a:chOff x="1420812" y="2329265"/>
              <a:chExt cx="1321137" cy="1380416"/>
            </a:xfrm>
          </p:grpSpPr>
          <p:sp>
            <p:nvSpPr>
              <p:cNvPr id="77" name="AutoShape 1">
                <a:extLst>
                  <a:ext uri="{FF2B5EF4-FFF2-40B4-BE49-F238E27FC236}">
                    <a16:creationId xmlns="" xmlns:a16="http://schemas.microsoft.com/office/drawing/2014/main" id="{A586AFB4-B093-41E9-99C1-588775009403}"/>
                  </a:ext>
                </a:extLst>
              </p:cNvPr>
              <p:cNvSpPr>
                <a:spLocks/>
              </p:cNvSpPr>
              <p:nvPr/>
            </p:nvSpPr>
            <p:spPr bwMode="auto">
              <a:xfrm rot="4672002">
                <a:off x="1403351" y="2346726"/>
                <a:ext cx="1349127" cy="1314205"/>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noFill/>
              <a:ln w="28575">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sp>
            <p:nvSpPr>
              <p:cNvPr id="78" name="AutoShape 1">
                <a:extLst>
                  <a:ext uri="{FF2B5EF4-FFF2-40B4-BE49-F238E27FC236}">
                    <a16:creationId xmlns="" xmlns:a16="http://schemas.microsoft.com/office/drawing/2014/main" id="{094F7D5A-62B3-4256-98D9-7FDE0D124AC7}"/>
                  </a:ext>
                </a:extLst>
              </p:cNvPr>
              <p:cNvSpPr>
                <a:spLocks/>
              </p:cNvSpPr>
              <p:nvPr/>
            </p:nvSpPr>
            <p:spPr bwMode="auto">
              <a:xfrm rot="6300000">
                <a:off x="1417391" y="2385124"/>
                <a:ext cx="1341925" cy="1307190"/>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rgbClr val="7030A0"/>
                  </a:gs>
                  <a:gs pos="100000">
                    <a:srgbClr val="B0047F"/>
                  </a:gs>
                </a:gsLst>
                <a:lin ang="17400000" scaled="0"/>
              </a:gradFill>
              <a:ln>
                <a:noFill/>
              </a:ln>
            </p:spPr>
            <p:txBody>
              <a:bodyPr vert="horz" wrap="square" lIns="91440" tIns="45720" rIns="91440" bIns="45720" numCol="1" anchor="t" anchorCtr="0" compatLnSpc="1">
                <a:prstTxWarp prst="textNoShape">
                  <a:avLst/>
                </a:prstTxWarp>
              </a:bodyPr>
              <a:lstStyle/>
              <a:p>
                <a:endParaRPr lang="en-GB" dirty="0">
                  <a:solidFill>
                    <a:srgbClr val="B00982"/>
                  </a:solidFill>
                </a:endParaRPr>
              </a:p>
            </p:txBody>
          </p:sp>
        </p:grpSp>
        <p:pic>
          <p:nvPicPr>
            <p:cNvPr id="76" name="Graphic 118">
              <a:extLst>
                <a:ext uri="{FF2B5EF4-FFF2-40B4-BE49-F238E27FC236}">
                  <a16:creationId xmlns:a16="http://schemas.microsoft.com/office/drawing/2014/main" xmlns="" id="{6125F147-5620-430B-BA37-286E5A913B4F}"/>
                </a:ext>
              </a:extLst>
            </p:cNvPr>
            <p:cNvPicPr>
              <a:picLocks noChangeAspect="1"/>
            </p:cNvPicPr>
            <p:nvPr/>
          </p:nvPicPr>
          <p:blipFill>
            <a:blip r:embed="rId10" cstate="screen">
              <a:lum bright="70000" contrast="-70000"/>
              <a:extLst>
                <a:ext uri="{28A0092B-C50C-407E-A947-70E740481C1C}">
                  <a14:useLocalDpi xmlns:a14="http://schemas.microsoft.com/office/drawing/2010/main"/>
                </a:ext>
                <a:ext uri="{96DAC541-7B7A-43D3-8B79-37D633B846F1}">
                  <asvg:svgBlip xmlns:asvg="http://schemas.microsoft.com/office/drawing/2016/SVG/main" xmlns="" r:embed="rId71"/>
                </a:ext>
              </a:extLst>
            </a:blip>
            <a:stretch>
              <a:fillRect/>
            </a:stretch>
          </p:blipFill>
          <p:spPr>
            <a:xfrm>
              <a:off x="4137814" y="5618848"/>
              <a:ext cx="432000" cy="372414"/>
            </a:xfrm>
            <a:prstGeom prst="rect">
              <a:avLst/>
            </a:prstGeom>
          </p:spPr>
        </p:pic>
      </p:grpSp>
      <p:sp>
        <p:nvSpPr>
          <p:cNvPr id="42" name="Text Placeholder 17">
            <a:extLst>
              <a:ext uri="{FF2B5EF4-FFF2-40B4-BE49-F238E27FC236}">
                <a16:creationId xmlns="" xmlns:a16="http://schemas.microsoft.com/office/drawing/2014/main" id="{FF8E3F5B-EE78-4CAE-BCAB-FE49ECE94F3A}"/>
              </a:ext>
            </a:extLst>
          </p:cNvPr>
          <p:cNvSpPr>
            <a:spLocks noGrp="1"/>
          </p:cNvSpPr>
          <p:nvPr>
            <p:ph type="body" sz="quarter" idx="4294967295"/>
          </p:nvPr>
        </p:nvSpPr>
        <p:spPr>
          <a:xfrm>
            <a:off x="1498442" y="2082030"/>
            <a:ext cx="3082610" cy="369332"/>
          </a:xfrm>
          <a:prstGeom prst="rect">
            <a:avLst/>
          </a:prstGeom>
        </p:spPr>
        <p:txBody>
          <a:bodyPr>
            <a:noAutofit/>
          </a:bodyPr>
          <a:lstStyle/>
          <a:p>
            <a:pPr marL="0" indent="0">
              <a:buNone/>
            </a:pPr>
            <a:r>
              <a:rPr lang="en-GB" sz="3200" b="1" dirty="0">
                <a:solidFill>
                  <a:srgbClr val="323F4F"/>
                </a:solidFill>
                <a:latin typeface="Roboto Regular"/>
                <a:cs typeface="Roboto Regular"/>
              </a:rPr>
              <a:t>Vouchers</a:t>
            </a:r>
          </a:p>
        </p:txBody>
      </p:sp>
      <p:sp>
        <p:nvSpPr>
          <p:cNvPr id="81" name="Rounded Rectangle 80"/>
          <p:cNvSpPr/>
          <p:nvPr/>
        </p:nvSpPr>
        <p:spPr>
          <a:xfrm>
            <a:off x="1502040" y="4016172"/>
            <a:ext cx="2931926" cy="576000"/>
          </a:xfrm>
          <a:prstGeom prst="roundRect">
            <a:avLst/>
          </a:prstGeom>
          <a:solidFill>
            <a:srgbClr val="FFFF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956588" y="4968409"/>
            <a:ext cx="2376000" cy="576000"/>
          </a:xfrm>
          <a:prstGeom prst="roundRect">
            <a:avLst/>
          </a:prstGeom>
          <a:solidFill>
            <a:srgbClr val="FFFF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 Placeholder 20">
            <a:extLst>
              <a:ext uri="{FF2B5EF4-FFF2-40B4-BE49-F238E27FC236}">
                <a16:creationId xmlns="" xmlns:a16="http://schemas.microsoft.com/office/drawing/2014/main" id="{C43C206A-9A23-44C4-ACBE-C7CDFCAF15AA}"/>
              </a:ext>
            </a:extLst>
          </p:cNvPr>
          <p:cNvSpPr>
            <a:spLocks noGrp="1"/>
          </p:cNvSpPr>
          <p:nvPr>
            <p:ph type="body" sz="quarter" idx="4294967295"/>
          </p:nvPr>
        </p:nvSpPr>
        <p:spPr>
          <a:xfrm>
            <a:off x="1326932" y="3032572"/>
            <a:ext cx="3082610" cy="369332"/>
          </a:xfrm>
          <a:prstGeom prst="rect">
            <a:avLst/>
          </a:prstGeom>
        </p:spPr>
        <p:txBody>
          <a:bodyPr>
            <a:noAutofit/>
          </a:bodyPr>
          <a:lstStyle/>
          <a:p>
            <a:pPr marL="0" indent="0">
              <a:buNone/>
            </a:pPr>
            <a:r>
              <a:rPr lang="en-GB" sz="3200" b="1" dirty="0">
                <a:solidFill>
                  <a:srgbClr val="323F4F"/>
                </a:solidFill>
                <a:latin typeface="Roboto Regular"/>
                <a:cs typeface="Roboto Regular"/>
              </a:rPr>
              <a:t>Debit card</a:t>
            </a:r>
            <a:endParaRPr lang="en-GB" sz="3200" b="1" baseline="50000" dirty="0">
              <a:solidFill>
                <a:srgbClr val="323F4F"/>
              </a:solidFill>
              <a:latin typeface="Roboto Regular"/>
              <a:cs typeface="Roboto Regular"/>
            </a:endParaRPr>
          </a:p>
        </p:txBody>
      </p:sp>
      <p:sp>
        <p:nvSpPr>
          <p:cNvPr id="44" name="Text Placeholder 22">
            <a:extLst>
              <a:ext uri="{FF2B5EF4-FFF2-40B4-BE49-F238E27FC236}">
                <a16:creationId xmlns="" xmlns:a16="http://schemas.microsoft.com/office/drawing/2014/main" id="{E6B5C732-D679-4A79-BE0A-F462366A14C3}"/>
              </a:ext>
            </a:extLst>
          </p:cNvPr>
          <p:cNvSpPr>
            <a:spLocks noGrp="1"/>
          </p:cNvSpPr>
          <p:nvPr>
            <p:ph type="body" sz="quarter" idx="4294967295"/>
          </p:nvPr>
        </p:nvSpPr>
        <p:spPr>
          <a:xfrm>
            <a:off x="1511035" y="4009822"/>
            <a:ext cx="3082610" cy="369332"/>
          </a:xfrm>
          <a:prstGeom prst="rect">
            <a:avLst/>
          </a:prstGeom>
        </p:spPr>
        <p:txBody>
          <a:bodyPr>
            <a:noAutofit/>
          </a:bodyPr>
          <a:lstStyle/>
          <a:p>
            <a:pPr marL="0" indent="0">
              <a:buNone/>
            </a:pPr>
            <a:r>
              <a:rPr lang="en-GB" sz="3200" b="1" dirty="0">
                <a:solidFill>
                  <a:srgbClr val="323F4F"/>
                </a:solidFill>
                <a:latin typeface="Roboto Regular"/>
                <a:cs typeface="Roboto Regular"/>
              </a:rPr>
              <a:t>Purchase order</a:t>
            </a:r>
            <a:endParaRPr lang="en-GB" sz="3200" b="1" baseline="50000" dirty="0">
              <a:solidFill>
                <a:srgbClr val="323F4F"/>
              </a:solidFill>
              <a:latin typeface="Roboto Regular"/>
              <a:cs typeface="Roboto Regular"/>
            </a:endParaRPr>
          </a:p>
        </p:txBody>
      </p:sp>
      <p:sp>
        <p:nvSpPr>
          <p:cNvPr id="73" name="Text Placeholder 22">
            <a:extLst>
              <a:ext uri="{FF2B5EF4-FFF2-40B4-BE49-F238E27FC236}">
                <a16:creationId xmlns="" xmlns:a16="http://schemas.microsoft.com/office/drawing/2014/main" id="{E6B5C732-D679-4A79-BE0A-F462366A14C3}"/>
              </a:ext>
            </a:extLst>
          </p:cNvPr>
          <p:cNvSpPr>
            <a:spLocks noGrp="1"/>
          </p:cNvSpPr>
          <p:nvPr>
            <p:ph type="body" sz="quarter" idx="4294967295"/>
          </p:nvPr>
        </p:nvSpPr>
        <p:spPr>
          <a:xfrm>
            <a:off x="919952" y="4997495"/>
            <a:ext cx="3082610" cy="369332"/>
          </a:xfrm>
          <a:prstGeom prst="rect">
            <a:avLst/>
          </a:prstGeom>
        </p:spPr>
        <p:txBody>
          <a:bodyPr>
            <a:noAutofit/>
          </a:bodyPr>
          <a:lstStyle/>
          <a:p>
            <a:pPr marL="0" indent="0">
              <a:buNone/>
            </a:pPr>
            <a:r>
              <a:rPr lang="en-GB" sz="3200" b="1" dirty="0">
                <a:solidFill>
                  <a:srgbClr val="323F4F"/>
                </a:solidFill>
                <a:latin typeface="Roboto Regular"/>
                <a:cs typeface="Roboto Regular"/>
              </a:rPr>
              <a:t>Cash-in-lieu</a:t>
            </a:r>
            <a:endParaRPr lang="en-GB" sz="3200" b="1" baseline="50000" dirty="0">
              <a:solidFill>
                <a:srgbClr val="323F4F"/>
              </a:solidFill>
              <a:latin typeface="Roboto Regular"/>
              <a:cs typeface="Roboto Regular"/>
            </a:endParaRPr>
          </a:p>
        </p:txBody>
      </p:sp>
    </p:spTree>
    <p:extLst>
      <p:ext uri="{BB962C8B-B14F-4D97-AF65-F5344CB8AC3E}">
        <p14:creationId xmlns:p14="http://schemas.microsoft.com/office/powerpoint/2010/main" val="3575437124"/>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43" grpId="0" build="p"/>
      <p:bldP spid="44" grpId="0" build="p"/>
      <p:bldP spid="7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671905" y="2629252"/>
            <a:ext cx="520095" cy="142230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reeform: Shape 20">
            <a:extLst>
              <a:ext uri="{FF2B5EF4-FFF2-40B4-BE49-F238E27FC236}">
                <a16:creationId xmlns="" xmlns:a16="http://schemas.microsoft.com/office/drawing/2014/main" id="{78164421-2AD5-8F42-A339-0151C0FE8821}"/>
              </a:ext>
            </a:extLst>
          </p:cNvPr>
          <p:cNvSpPr/>
          <p:nvPr/>
        </p:nvSpPr>
        <p:spPr>
          <a:xfrm>
            <a:off x="9285489" y="4189443"/>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8" name="Freeform: Shape 24">
            <a:extLst>
              <a:ext uri="{FF2B5EF4-FFF2-40B4-BE49-F238E27FC236}">
                <a16:creationId xmlns="" xmlns:a16="http://schemas.microsoft.com/office/drawing/2014/main" id="{92F2CB50-CFDB-DC4D-981B-3E47DFD84C9D}"/>
              </a:ext>
            </a:extLst>
          </p:cNvPr>
          <p:cNvSpPr/>
          <p:nvPr/>
        </p:nvSpPr>
        <p:spPr>
          <a:xfrm>
            <a:off x="7548934" y="6029495"/>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9" name="Freeform: Shape 26">
            <a:extLst>
              <a:ext uri="{FF2B5EF4-FFF2-40B4-BE49-F238E27FC236}">
                <a16:creationId xmlns="" xmlns:a16="http://schemas.microsoft.com/office/drawing/2014/main" id="{34824E39-57E8-624A-9E17-C8A2FE36FECA}"/>
              </a:ext>
            </a:extLst>
          </p:cNvPr>
          <p:cNvSpPr/>
          <p:nvPr/>
        </p:nvSpPr>
        <p:spPr>
          <a:xfrm>
            <a:off x="208458" y="3089904"/>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0" name="Freeform: Shape 28">
            <a:extLst>
              <a:ext uri="{FF2B5EF4-FFF2-40B4-BE49-F238E27FC236}">
                <a16:creationId xmlns="" xmlns:a16="http://schemas.microsoft.com/office/drawing/2014/main" id="{4887B314-D7F4-1C42-8685-DBA14DA3B4D4}"/>
              </a:ext>
            </a:extLst>
          </p:cNvPr>
          <p:cNvSpPr/>
          <p:nvPr/>
        </p:nvSpPr>
        <p:spPr>
          <a:xfrm>
            <a:off x="213961" y="4229735"/>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1" name="Freeform: Shape 30">
            <a:extLst>
              <a:ext uri="{FF2B5EF4-FFF2-40B4-BE49-F238E27FC236}">
                <a16:creationId xmlns="" xmlns:a16="http://schemas.microsoft.com/office/drawing/2014/main" id="{311573CA-B580-7D4D-8B6E-9250A1127251}"/>
              </a:ext>
            </a:extLst>
          </p:cNvPr>
          <p:cNvSpPr/>
          <p:nvPr/>
        </p:nvSpPr>
        <p:spPr>
          <a:xfrm>
            <a:off x="1918004" y="6028040"/>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2" name="Freeform: Shape 24">
            <a:extLst>
              <a:ext uri="{FF2B5EF4-FFF2-40B4-BE49-F238E27FC236}">
                <a16:creationId xmlns="" xmlns:a16="http://schemas.microsoft.com/office/drawing/2014/main" id="{D5186650-1385-3C44-875C-FDB5A70E6CD4}"/>
              </a:ext>
            </a:extLst>
          </p:cNvPr>
          <p:cNvSpPr/>
          <p:nvPr/>
        </p:nvSpPr>
        <p:spPr>
          <a:xfrm>
            <a:off x="8579957" y="5237507"/>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AutoShape 1">
            <a:extLst>
              <a:ext uri="{FF2B5EF4-FFF2-40B4-BE49-F238E27FC236}">
                <a16:creationId xmlns="" xmlns:a16="http://schemas.microsoft.com/office/drawing/2014/main" id="{5EB4B7A0-3397-3742-8A08-4022A70FB8E0}"/>
              </a:ext>
            </a:extLst>
          </p:cNvPr>
          <p:cNvSpPr>
            <a:spLocks/>
          </p:cNvSpPr>
          <p:nvPr/>
        </p:nvSpPr>
        <p:spPr bwMode="auto">
          <a:xfrm rot="6300000">
            <a:off x="8406557" y="4071477"/>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3" name="AutoShape 1">
            <a:extLst>
              <a:ext uri="{FF2B5EF4-FFF2-40B4-BE49-F238E27FC236}">
                <a16:creationId xmlns="" xmlns:a16="http://schemas.microsoft.com/office/drawing/2014/main" id="{10D7588A-0234-A943-9721-2EDB65930FF2}"/>
              </a:ext>
            </a:extLst>
          </p:cNvPr>
          <p:cNvSpPr>
            <a:spLocks/>
          </p:cNvSpPr>
          <p:nvPr/>
        </p:nvSpPr>
        <p:spPr bwMode="auto">
          <a:xfrm rot="6300000">
            <a:off x="7720552" y="5038521"/>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4" name="AutoShape 1">
            <a:extLst>
              <a:ext uri="{FF2B5EF4-FFF2-40B4-BE49-F238E27FC236}">
                <a16:creationId xmlns="" xmlns:a16="http://schemas.microsoft.com/office/drawing/2014/main" id="{13695FFA-4F4A-EA47-9DEB-595926793FB0}"/>
              </a:ext>
            </a:extLst>
          </p:cNvPr>
          <p:cNvSpPr>
            <a:spLocks/>
          </p:cNvSpPr>
          <p:nvPr/>
        </p:nvSpPr>
        <p:spPr bwMode="auto">
          <a:xfrm rot="6300000">
            <a:off x="6670002" y="5841992"/>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5" name="AutoShape 1">
            <a:extLst>
              <a:ext uri="{FF2B5EF4-FFF2-40B4-BE49-F238E27FC236}">
                <a16:creationId xmlns="" xmlns:a16="http://schemas.microsoft.com/office/drawing/2014/main" id="{91D94239-8939-8C43-9A4B-CF3AA161B508}"/>
              </a:ext>
            </a:extLst>
          </p:cNvPr>
          <p:cNvSpPr>
            <a:spLocks/>
          </p:cNvSpPr>
          <p:nvPr/>
        </p:nvSpPr>
        <p:spPr bwMode="auto">
          <a:xfrm rot="6300000">
            <a:off x="2882184" y="2924110"/>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6" name="AutoShape 1">
            <a:extLst>
              <a:ext uri="{FF2B5EF4-FFF2-40B4-BE49-F238E27FC236}">
                <a16:creationId xmlns="" xmlns:a16="http://schemas.microsoft.com/office/drawing/2014/main" id="{50A857B0-4DD6-5A4A-B5E5-DE16701113F6}"/>
              </a:ext>
            </a:extLst>
          </p:cNvPr>
          <p:cNvSpPr>
            <a:spLocks/>
          </p:cNvSpPr>
          <p:nvPr/>
        </p:nvSpPr>
        <p:spPr bwMode="auto">
          <a:xfrm rot="6300000">
            <a:off x="2887687" y="4063941"/>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37" name="AutoShape 1">
            <a:extLst>
              <a:ext uri="{FF2B5EF4-FFF2-40B4-BE49-F238E27FC236}">
                <a16:creationId xmlns="" xmlns:a16="http://schemas.microsoft.com/office/drawing/2014/main" id="{DB1D0C89-1134-3943-94EE-65BC24943791}"/>
              </a:ext>
            </a:extLst>
          </p:cNvPr>
          <p:cNvSpPr>
            <a:spLocks/>
          </p:cNvSpPr>
          <p:nvPr/>
        </p:nvSpPr>
        <p:spPr bwMode="auto">
          <a:xfrm rot="6300000">
            <a:off x="4591730" y="5826972"/>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5" name="Text Placeholder 4">
            <a:extLst>
              <a:ext uri="{FF2B5EF4-FFF2-40B4-BE49-F238E27FC236}">
                <a16:creationId xmlns="" xmlns:a16="http://schemas.microsoft.com/office/drawing/2014/main" id="{7DD3F841-B9D1-E24D-B214-A57C33AFB6BA}"/>
              </a:ext>
            </a:extLst>
          </p:cNvPr>
          <p:cNvSpPr>
            <a:spLocks noGrp="1"/>
          </p:cNvSpPr>
          <p:nvPr>
            <p:ph type="body" sz="quarter" idx="28"/>
          </p:nvPr>
        </p:nvSpPr>
        <p:spPr>
          <a:xfrm>
            <a:off x="213961" y="4330916"/>
            <a:ext cx="2431943" cy="307777"/>
          </a:xfrm>
        </p:spPr>
        <p:txBody>
          <a:bodyPr/>
          <a:lstStyle/>
          <a:p>
            <a:r>
              <a:rPr lang="en-US" b="1" dirty="0"/>
              <a:t>AUDIO VISUAL</a:t>
            </a:r>
          </a:p>
        </p:txBody>
      </p:sp>
      <p:sp>
        <p:nvSpPr>
          <p:cNvPr id="6" name="Text Placeholder 5">
            <a:extLst>
              <a:ext uri="{FF2B5EF4-FFF2-40B4-BE49-F238E27FC236}">
                <a16:creationId xmlns="" xmlns:a16="http://schemas.microsoft.com/office/drawing/2014/main" id="{586EB64A-6206-DE4B-B09F-DA4A5B3D0BE7}"/>
              </a:ext>
            </a:extLst>
          </p:cNvPr>
          <p:cNvSpPr>
            <a:spLocks noGrp="1"/>
          </p:cNvSpPr>
          <p:nvPr>
            <p:ph type="body" sz="quarter" idx="29"/>
          </p:nvPr>
        </p:nvSpPr>
        <p:spPr>
          <a:xfrm>
            <a:off x="1918004" y="6130469"/>
            <a:ext cx="2431943" cy="307777"/>
          </a:xfrm>
        </p:spPr>
        <p:txBody>
          <a:bodyPr/>
          <a:lstStyle/>
          <a:p>
            <a:r>
              <a:rPr lang="en-US" b="1" dirty="0"/>
              <a:t>COMPUTERS</a:t>
            </a:r>
          </a:p>
        </p:txBody>
      </p:sp>
      <p:sp>
        <p:nvSpPr>
          <p:cNvPr id="7" name="Text Placeholder 6">
            <a:extLst>
              <a:ext uri="{FF2B5EF4-FFF2-40B4-BE49-F238E27FC236}">
                <a16:creationId xmlns="" xmlns:a16="http://schemas.microsoft.com/office/drawing/2014/main" id="{2E312B22-1E82-F74B-AA54-A17ACE590F06}"/>
              </a:ext>
            </a:extLst>
          </p:cNvPr>
          <p:cNvSpPr>
            <a:spLocks noGrp="1"/>
          </p:cNvSpPr>
          <p:nvPr>
            <p:ph type="body" sz="quarter" idx="30"/>
          </p:nvPr>
        </p:nvSpPr>
        <p:spPr>
          <a:xfrm>
            <a:off x="9601214" y="4290624"/>
            <a:ext cx="2431943" cy="307777"/>
          </a:xfrm>
        </p:spPr>
        <p:txBody>
          <a:bodyPr/>
          <a:lstStyle/>
          <a:p>
            <a:r>
              <a:rPr lang="en-US" b="1" dirty="0"/>
              <a:t>DRONES</a:t>
            </a:r>
          </a:p>
        </p:txBody>
      </p:sp>
      <p:sp>
        <p:nvSpPr>
          <p:cNvPr id="8" name="Text Placeholder 7">
            <a:extLst>
              <a:ext uri="{FF2B5EF4-FFF2-40B4-BE49-F238E27FC236}">
                <a16:creationId xmlns="" xmlns:a16="http://schemas.microsoft.com/office/drawing/2014/main" id="{09293E5A-B32A-DA4C-AC2D-3CB1879B05FD}"/>
              </a:ext>
            </a:extLst>
          </p:cNvPr>
          <p:cNvSpPr>
            <a:spLocks noGrp="1"/>
          </p:cNvSpPr>
          <p:nvPr>
            <p:ph type="body" sz="quarter" idx="32"/>
          </p:nvPr>
        </p:nvSpPr>
        <p:spPr>
          <a:xfrm>
            <a:off x="7864478" y="6132329"/>
            <a:ext cx="2431943" cy="307777"/>
          </a:xfrm>
        </p:spPr>
        <p:txBody>
          <a:bodyPr/>
          <a:lstStyle/>
          <a:p>
            <a:r>
              <a:rPr lang="en-US" b="1" dirty="0"/>
              <a:t>GAMES &amp; CONSOLS</a:t>
            </a:r>
          </a:p>
        </p:txBody>
      </p:sp>
      <p:sp>
        <p:nvSpPr>
          <p:cNvPr id="10" name="Text Placeholder 9">
            <a:extLst>
              <a:ext uri="{FF2B5EF4-FFF2-40B4-BE49-F238E27FC236}">
                <a16:creationId xmlns="" xmlns:a16="http://schemas.microsoft.com/office/drawing/2014/main" id="{DC443C07-F9BA-8F49-A73B-23E4287A7736}"/>
              </a:ext>
            </a:extLst>
          </p:cNvPr>
          <p:cNvSpPr>
            <a:spLocks noGrp="1"/>
          </p:cNvSpPr>
          <p:nvPr>
            <p:ph type="body" sz="quarter" idx="99"/>
          </p:nvPr>
        </p:nvSpPr>
        <p:spPr>
          <a:xfrm>
            <a:off x="8895501" y="5340341"/>
            <a:ext cx="2431943" cy="307777"/>
          </a:xfrm>
        </p:spPr>
        <p:txBody>
          <a:bodyPr/>
          <a:lstStyle/>
          <a:p>
            <a:r>
              <a:rPr lang="en-US" b="1" dirty="0"/>
              <a:t>ELECTRONIC GOODS</a:t>
            </a:r>
          </a:p>
        </p:txBody>
      </p:sp>
      <p:sp>
        <p:nvSpPr>
          <p:cNvPr id="11" name="Text Placeholder 10">
            <a:extLst>
              <a:ext uri="{FF2B5EF4-FFF2-40B4-BE49-F238E27FC236}">
                <a16:creationId xmlns="" xmlns:a16="http://schemas.microsoft.com/office/drawing/2014/main" id="{E4146C32-0B02-234B-BCC2-1409BFA43217}"/>
              </a:ext>
            </a:extLst>
          </p:cNvPr>
          <p:cNvSpPr>
            <a:spLocks noGrp="1"/>
          </p:cNvSpPr>
          <p:nvPr>
            <p:ph type="body" sz="quarter" idx="100"/>
          </p:nvPr>
        </p:nvSpPr>
        <p:spPr>
          <a:xfrm>
            <a:off x="105833" y="3519634"/>
            <a:ext cx="2571393" cy="738664"/>
          </a:xfrm>
        </p:spPr>
        <p:txBody>
          <a:bodyPr/>
          <a:lstStyle/>
          <a:p>
            <a:r>
              <a:rPr lang="en-US" sz="1050" dirty="0"/>
              <a:t>Dishwashers, fridges, freezer, stoves &amp; microwaves, tumble dryers, vacuum cleaners &amp; washing machines</a:t>
            </a:r>
          </a:p>
        </p:txBody>
      </p:sp>
      <p:sp>
        <p:nvSpPr>
          <p:cNvPr id="12" name="Text Placeholder 11">
            <a:extLst>
              <a:ext uri="{FF2B5EF4-FFF2-40B4-BE49-F238E27FC236}">
                <a16:creationId xmlns="" xmlns:a16="http://schemas.microsoft.com/office/drawing/2014/main" id="{48C76837-3FD5-5B49-845E-DAC944FE0653}"/>
              </a:ext>
            </a:extLst>
          </p:cNvPr>
          <p:cNvSpPr>
            <a:spLocks noGrp="1"/>
          </p:cNvSpPr>
          <p:nvPr>
            <p:ph type="body" sz="quarter" idx="101"/>
          </p:nvPr>
        </p:nvSpPr>
        <p:spPr>
          <a:xfrm>
            <a:off x="-89705" y="4739598"/>
            <a:ext cx="2735610" cy="415498"/>
          </a:xfrm>
        </p:spPr>
        <p:txBody>
          <a:bodyPr/>
          <a:lstStyle/>
          <a:p>
            <a:r>
              <a:rPr lang="en-US" sz="1050" dirty="0"/>
              <a:t>Decoders, Blu-ray players, home theatre systems, projectors &amp; televisions</a:t>
            </a:r>
          </a:p>
        </p:txBody>
      </p:sp>
      <p:sp>
        <p:nvSpPr>
          <p:cNvPr id="13" name="Text Placeholder 12">
            <a:extLst>
              <a:ext uri="{FF2B5EF4-FFF2-40B4-BE49-F238E27FC236}">
                <a16:creationId xmlns="" xmlns:a16="http://schemas.microsoft.com/office/drawing/2014/main" id="{1EA52B3D-8E0E-A242-8BD7-6F6284F44427}"/>
              </a:ext>
            </a:extLst>
          </p:cNvPr>
          <p:cNvSpPr>
            <a:spLocks noGrp="1"/>
          </p:cNvSpPr>
          <p:nvPr>
            <p:ph type="body" sz="quarter" idx="102"/>
          </p:nvPr>
        </p:nvSpPr>
        <p:spPr>
          <a:xfrm>
            <a:off x="1520394" y="6460985"/>
            <a:ext cx="2829553" cy="377009"/>
          </a:xfrm>
        </p:spPr>
        <p:txBody>
          <a:bodyPr/>
          <a:lstStyle/>
          <a:p>
            <a:r>
              <a:rPr lang="en-US" sz="1050" dirty="0"/>
              <a:t>Computers, laptops, printers &amp; software</a:t>
            </a:r>
            <a:endParaRPr lang="en-ZA" sz="1050" dirty="0"/>
          </a:p>
        </p:txBody>
      </p:sp>
      <p:sp>
        <p:nvSpPr>
          <p:cNvPr id="2" name="Text Placeholder 1">
            <a:extLst>
              <a:ext uri="{FF2B5EF4-FFF2-40B4-BE49-F238E27FC236}">
                <a16:creationId xmlns="" xmlns:a16="http://schemas.microsoft.com/office/drawing/2014/main" id="{661E817C-CE30-194D-BFE3-A98D578AC034}"/>
              </a:ext>
            </a:extLst>
          </p:cNvPr>
          <p:cNvSpPr>
            <a:spLocks noGrp="1"/>
          </p:cNvSpPr>
          <p:nvPr>
            <p:ph type="body" sz="quarter" idx="105"/>
          </p:nvPr>
        </p:nvSpPr>
        <p:spPr>
          <a:xfrm>
            <a:off x="8895501" y="5642554"/>
            <a:ext cx="2616681" cy="430887"/>
          </a:xfrm>
        </p:spPr>
        <p:txBody>
          <a:bodyPr/>
          <a:lstStyle/>
          <a:p>
            <a:r>
              <a:rPr lang="en-US" sz="1050" dirty="0"/>
              <a:t>Calculators, photocopiers, power tools</a:t>
            </a:r>
          </a:p>
        </p:txBody>
      </p:sp>
      <p:pic>
        <p:nvPicPr>
          <p:cNvPr id="17" name="Graphic 16">
            <a:extLst>
              <a:ext uri="{FF2B5EF4-FFF2-40B4-BE49-F238E27FC236}">
                <a16:creationId xmlns="" xmlns:a16="http://schemas.microsoft.com/office/drawing/2014/main" id="{65882717-7CF5-2544-A585-2231DEBA847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7956440" y="5305497"/>
            <a:ext cx="514350" cy="514350"/>
          </a:xfrm>
          <a:prstGeom prst="rect">
            <a:avLst/>
          </a:prstGeom>
        </p:spPr>
      </p:pic>
      <p:pic>
        <p:nvPicPr>
          <p:cNvPr id="18" name="Graphic 17">
            <a:extLst>
              <a:ext uri="{FF2B5EF4-FFF2-40B4-BE49-F238E27FC236}">
                <a16:creationId xmlns="" xmlns:a16="http://schemas.microsoft.com/office/drawing/2014/main" id="{C067032F-63AE-8846-851B-7229D23B7D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884353" y="6010407"/>
            <a:ext cx="514350" cy="514350"/>
          </a:xfrm>
          <a:prstGeom prst="rect">
            <a:avLst/>
          </a:prstGeom>
        </p:spPr>
      </p:pic>
      <p:pic>
        <p:nvPicPr>
          <p:cNvPr id="19" name="Graphic 18">
            <a:extLst>
              <a:ext uri="{FF2B5EF4-FFF2-40B4-BE49-F238E27FC236}">
                <a16:creationId xmlns="" xmlns:a16="http://schemas.microsoft.com/office/drawing/2014/main" id="{B8B7E9F9-3429-2342-B459-8699EEACA09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8596522" y="4298095"/>
            <a:ext cx="514350" cy="514350"/>
          </a:xfrm>
          <a:prstGeom prst="rect">
            <a:avLst/>
          </a:prstGeom>
        </p:spPr>
      </p:pic>
      <p:pic>
        <p:nvPicPr>
          <p:cNvPr id="20" name="Graphic 19">
            <a:extLst>
              <a:ext uri="{FF2B5EF4-FFF2-40B4-BE49-F238E27FC236}">
                <a16:creationId xmlns="" xmlns:a16="http://schemas.microsoft.com/office/drawing/2014/main" id="{1047F3B2-C627-3349-BDD9-0D0D3C6AE85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3070615" y="4259845"/>
            <a:ext cx="514350" cy="514350"/>
          </a:xfrm>
          <a:prstGeom prst="rect">
            <a:avLst/>
          </a:prstGeom>
        </p:spPr>
      </p:pic>
      <p:pic>
        <p:nvPicPr>
          <p:cNvPr id="21" name="Graphic 20">
            <a:extLst>
              <a:ext uri="{FF2B5EF4-FFF2-40B4-BE49-F238E27FC236}">
                <a16:creationId xmlns="" xmlns:a16="http://schemas.microsoft.com/office/drawing/2014/main" id="{A9BE99A9-392D-F742-96F4-020BA1CB08A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3061450" y="3121366"/>
            <a:ext cx="514350" cy="514350"/>
          </a:xfrm>
          <a:prstGeom prst="rect">
            <a:avLst/>
          </a:prstGeom>
        </p:spPr>
      </p:pic>
      <p:pic>
        <p:nvPicPr>
          <p:cNvPr id="27" name="Graphic 26">
            <a:extLst>
              <a:ext uri="{FF2B5EF4-FFF2-40B4-BE49-F238E27FC236}">
                <a16:creationId xmlns="" xmlns:a16="http://schemas.microsoft.com/office/drawing/2014/main" id="{B5D6F695-C80D-2048-AA27-24856537BE2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a:off x="4746451" y="6040025"/>
            <a:ext cx="555623" cy="555623"/>
          </a:xfrm>
          <a:prstGeom prst="rect">
            <a:avLst/>
          </a:prstGeom>
        </p:spPr>
      </p:pic>
      <p:sp>
        <p:nvSpPr>
          <p:cNvPr id="66" name="Text Placeholder 3">
            <a:extLst>
              <a:ext uri="{FF2B5EF4-FFF2-40B4-BE49-F238E27FC236}">
                <a16:creationId xmlns="" xmlns:a16="http://schemas.microsoft.com/office/drawing/2014/main" id="{E1B0E1E8-C058-2B4E-9736-F3469790A4DD}"/>
              </a:ext>
            </a:extLst>
          </p:cNvPr>
          <p:cNvSpPr>
            <a:spLocks noGrp="1"/>
          </p:cNvSpPr>
          <p:nvPr>
            <p:ph type="body" sz="quarter" idx="27"/>
          </p:nvPr>
        </p:nvSpPr>
        <p:spPr>
          <a:xfrm>
            <a:off x="245283" y="3191085"/>
            <a:ext cx="2431943" cy="307777"/>
          </a:xfrm>
        </p:spPr>
        <p:txBody>
          <a:bodyPr/>
          <a:lstStyle/>
          <a:p>
            <a:r>
              <a:rPr lang="en-US" b="1"/>
              <a:t>APPLIANCES</a:t>
            </a:r>
          </a:p>
        </p:txBody>
      </p:sp>
      <p:sp>
        <p:nvSpPr>
          <p:cNvPr id="73" name="Freeform: Shape 26">
            <a:extLst>
              <a:ext uri="{FF2B5EF4-FFF2-40B4-BE49-F238E27FC236}">
                <a16:creationId xmlns="" xmlns:a16="http://schemas.microsoft.com/office/drawing/2014/main" id="{34824E39-57E8-624A-9E17-C8A2FE36FECA}"/>
              </a:ext>
            </a:extLst>
          </p:cNvPr>
          <p:cNvSpPr/>
          <p:nvPr/>
        </p:nvSpPr>
        <p:spPr>
          <a:xfrm>
            <a:off x="883633" y="5213582"/>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4" name="AutoShape 1">
            <a:extLst>
              <a:ext uri="{FF2B5EF4-FFF2-40B4-BE49-F238E27FC236}">
                <a16:creationId xmlns="" xmlns:a16="http://schemas.microsoft.com/office/drawing/2014/main" id="{91D94239-8939-8C43-9A4B-CF3AA161B508}"/>
              </a:ext>
            </a:extLst>
          </p:cNvPr>
          <p:cNvSpPr>
            <a:spLocks/>
          </p:cNvSpPr>
          <p:nvPr/>
        </p:nvSpPr>
        <p:spPr bwMode="auto">
          <a:xfrm rot="6300000">
            <a:off x="3557359" y="5047788"/>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75" name="Text Placeholder 3">
            <a:extLst>
              <a:ext uri="{FF2B5EF4-FFF2-40B4-BE49-F238E27FC236}">
                <a16:creationId xmlns="" xmlns:a16="http://schemas.microsoft.com/office/drawing/2014/main" id="{E1B0E1E8-C058-2B4E-9736-F3469790A4DD}"/>
              </a:ext>
            </a:extLst>
          </p:cNvPr>
          <p:cNvSpPr>
            <a:spLocks noGrp="1"/>
          </p:cNvSpPr>
          <p:nvPr>
            <p:ph type="body" sz="quarter" idx="27"/>
          </p:nvPr>
        </p:nvSpPr>
        <p:spPr>
          <a:xfrm>
            <a:off x="920458" y="5314763"/>
            <a:ext cx="2431943" cy="307777"/>
          </a:xfrm>
        </p:spPr>
        <p:txBody>
          <a:bodyPr/>
          <a:lstStyle/>
          <a:p>
            <a:r>
              <a:rPr lang="en-US" b="1" dirty="0"/>
              <a:t>HOME &amp; GARDEN</a:t>
            </a:r>
          </a:p>
        </p:txBody>
      </p:sp>
      <p:sp>
        <p:nvSpPr>
          <p:cNvPr id="76" name="Text Placeholder 10">
            <a:extLst>
              <a:ext uri="{FF2B5EF4-FFF2-40B4-BE49-F238E27FC236}">
                <a16:creationId xmlns="" xmlns:a16="http://schemas.microsoft.com/office/drawing/2014/main" id="{E4146C32-0B02-234B-BCC2-1409BFA43217}"/>
              </a:ext>
            </a:extLst>
          </p:cNvPr>
          <p:cNvSpPr>
            <a:spLocks noGrp="1"/>
          </p:cNvSpPr>
          <p:nvPr>
            <p:ph type="body" sz="quarter" idx="100"/>
          </p:nvPr>
        </p:nvSpPr>
        <p:spPr>
          <a:xfrm>
            <a:off x="920458" y="5696737"/>
            <a:ext cx="2431943" cy="253916"/>
          </a:xfrm>
        </p:spPr>
        <p:txBody>
          <a:bodyPr/>
          <a:lstStyle/>
          <a:p>
            <a:r>
              <a:rPr lang="en-US" sz="1050" dirty="0"/>
              <a:t>Beds &amp; furniture &amp; garden equipment</a:t>
            </a:r>
          </a:p>
        </p:txBody>
      </p:sp>
      <p:pic>
        <p:nvPicPr>
          <p:cNvPr id="77" name="Graphic 23">
            <a:extLst>
              <a:ext uri="{FF2B5EF4-FFF2-40B4-BE49-F238E27FC236}">
                <a16:creationId xmlns="" xmlns:a16="http://schemas.microsoft.com/office/drawing/2014/main" id="{DC5D73C0-4B2D-A14F-8CBD-56DA1A568A9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3754295" y="5246006"/>
            <a:ext cx="504916" cy="504916"/>
          </a:xfrm>
          <a:prstGeom prst="rect">
            <a:avLst/>
          </a:prstGeom>
        </p:spPr>
      </p:pic>
      <p:sp>
        <p:nvSpPr>
          <p:cNvPr id="78" name="Freeform: Shape 28">
            <a:extLst>
              <a:ext uri="{FF2B5EF4-FFF2-40B4-BE49-F238E27FC236}">
                <a16:creationId xmlns="" xmlns:a16="http://schemas.microsoft.com/office/drawing/2014/main" id="{4887B314-D7F4-1C42-8685-DBA14DA3B4D4}"/>
              </a:ext>
            </a:extLst>
          </p:cNvPr>
          <p:cNvSpPr/>
          <p:nvPr/>
        </p:nvSpPr>
        <p:spPr>
          <a:xfrm>
            <a:off x="1910787" y="1199824"/>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9" name="AutoShape 1">
            <a:extLst>
              <a:ext uri="{FF2B5EF4-FFF2-40B4-BE49-F238E27FC236}">
                <a16:creationId xmlns="" xmlns:a16="http://schemas.microsoft.com/office/drawing/2014/main" id="{50A857B0-4DD6-5A4A-B5E5-DE16701113F6}"/>
              </a:ext>
            </a:extLst>
          </p:cNvPr>
          <p:cNvSpPr>
            <a:spLocks/>
          </p:cNvSpPr>
          <p:nvPr/>
        </p:nvSpPr>
        <p:spPr bwMode="auto">
          <a:xfrm rot="6300000">
            <a:off x="4584513" y="1034030"/>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80" name="Text Placeholder 4">
            <a:extLst>
              <a:ext uri="{FF2B5EF4-FFF2-40B4-BE49-F238E27FC236}">
                <a16:creationId xmlns="" xmlns:a16="http://schemas.microsoft.com/office/drawing/2014/main" id="{7DD3F841-B9D1-E24D-B214-A57C33AFB6BA}"/>
              </a:ext>
            </a:extLst>
          </p:cNvPr>
          <p:cNvSpPr>
            <a:spLocks noGrp="1"/>
          </p:cNvSpPr>
          <p:nvPr>
            <p:ph type="body" sz="quarter" idx="28"/>
          </p:nvPr>
        </p:nvSpPr>
        <p:spPr>
          <a:xfrm>
            <a:off x="1910787" y="1301005"/>
            <a:ext cx="2431943" cy="307777"/>
          </a:xfrm>
        </p:spPr>
        <p:txBody>
          <a:bodyPr/>
          <a:lstStyle/>
          <a:p>
            <a:r>
              <a:rPr lang="en-US" b="1" dirty="0"/>
              <a:t>PHOTOGRAPHY</a:t>
            </a:r>
          </a:p>
        </p:txBody>
      </p:sp>
      <p:sp>
        <p:nvSpPr>
          <p:cNvPr id="81" name="Text Placeholder 14">
            <a:extLst>
              <a:ext uri="{FF2B5EF4-FFF2-40B4-BE49-F238E27FC236}">
                <a16:creationId xmlns="" xmlns:a16="http://schemas.microsoft.com/office/drawing/2014/main" id="{1CA3C6AB-4427-F444-AAEA-607F2AA0E0AE}"/>
              </a:ext>
            </a:extLst>
          </p:cNvPr>
          <p:cNvSpPr>
            <a:spLocks noGrp="1"/>
          </p:cNvSpPr>
          <p:nvPr>
            <p:ph type="body" sz="quarter" idx="101"/>
          </p:nvPr>
        </p:nvSpPr>
        <p:spPr>
          <a:xfrm>
            <a:off x="1910787" y="1702296"/>
            <a:ext cx="2431943" cy="253916"/>
          </a:xfrm>
        </p:spPr>
        <p:txBody>
          <a:bodyPr/>
          <a:lstStyle/>
          <a:p>
            <a:r>
              <a:rPr lang="en-US" sz="1050" dirty="0"/>
              <a:t>Binoculars, cameras &amp; lenses </a:t>
            </a:r>
          </a:p>
        </p:txBody>
      </p:sp>
      <p:pic>
        <p:nvPicPr>
          <p:cNvPr id="82" name="Graphic 24">
            <a:extLst>
              <a:ext uri="{FF2B5EF4-FFF2-40B4-BE49-F238E27FC236}">
                <a16:creationId xmlns="" xmlns:a16="http://schemas.microsoft.com/office/drawing/2014/main" id="{668F7225-5CBE-3C45-AF4F-25E440565B3D}"/>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 xmlns:asvg="http://schemas.microsoft.com/office/drawing/2016/SVG/main" r:embed="rId18"/>
              </a:ext>
            </a:extLst>
          </a:blip>
          <a:stretch>
            <a:fillRect/>
          </a:stretch>
        </p:blipFill>
        <p:spPr>
          <a:xfrm>
            <a:off x="4750874" y="1228397"/>
            <a:ext cx="524141" cy="524141"/>
          </a:xfrm>
          <a:prstGeom prst="rect">
            <a:avLst/>
          </a:prstGeom>
        </p:spPr>
      </p:pic>
      <p:sp>
        <p:nvSpPr>
          <p:cNvPr id="87" name="Freeform: Shape 20">
            <a:extLst>
              <a:ext uri="{FF2B5EF4-FFF2-40B4-BE49-F238E27FC236}">
                <a16:creationId xmlns="" xmlns:a16="http://schemas.microsoft.com/office/drawing/2014/main" id="{78164421-2AD5-8F42-A339-0151C0FE8821}"/>
              </a:ext>
            </a:extLst>
          </p:cNvPr>
          <p:cNvSpPr/>
          <p:nvPr/>
        </p:nvSpPr>
        <p:spPr>
          <a:xfrm>
            <a:off x="7551270" y="1198450"/>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8" name="AutoShape 1">
            <a:extLst>
              <a:ext uri="{FF2B5EF4-FFF2-40B4-BE49-F238E27FC236}">
                <a16:creationId xmlns="" xmlns:a16="http://schemas.microsoft.com/office/drawing/2014/main" id="{5EB4B7A0-3397-3742-8A08-4022A70FB8E0}"/>
              </a:ext>
            </a:extLst>
          </p:cNvPr>
          <p:cNvSpPr>
            <a:spLocks/>
          </p:cNvSpPr>
          <p:nvPr/>
        </p:nvSpPr>
        <p:spPr bwMode="auto">
          <a:xfrm rot="6300000">
            <a:off x="6672338" y="1010947"/>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89" name="Text Placeholder 6">
            <a:extLst>
              <a:ext uri="{FF2B5EF4-FFF2-40B4-BE49-F238E27FC236}">
                <a16:creationId xmlns="" xmlns:a16="http://schemas.microsoft.com/office/drawing/2014/main" id="{2E312B22-1E82-F74B-AA54-A17ACE590F06}"/>
              </a:ext>
            </a:extLst>
          </p:cNvPr>
          <p:cNvSpPr>
            <a:spLocks noGrp="1"/>
          </p:cNvSpPr>
          <p:nvPr>
            <p:ph type="body" sz="quarter" idx="30"/>
          </p:nvPr>
        </p:nvSpPr>
        <p:spPr>
          <a:xfrm>
            <a:off x="7866995" y="1299631"/>
            <a:ext cx="2431943" cy="307777"/>
          </a:xfrm>
        </p:spPr>
        <p:txBody>
          <a:bodyPr/>
          <a:lstStyle/>
          <a:p>
            <a:r>
              <a:rPr lang="en-US" b="1"/>
              <a:t>MOBILE DEVICES</a:t>
            </a:r>
          </a:p>
        </p:txBody>
      </p:sp>
      <p:sp>
        <p:nvSpPr>
          <p:cNvPr id="90" name="Text Placeholder 16">
            <a:extLst>
              <a:ext uri="{FF2B5EF4-FFF2-40B4-BE49-F238E27FC236}">
                <a16:creationId xmlns="" xmlns:a16="http://schemas.microsoft.com/office/drawing/2014/main" id="{92C2D18F-2D10-A441-B96E-320EBDCC4CFB}"/>
              </a:ext>
            </a:extLst>
          </p:cNvPr>
          <p:cNvSpPr>
            <a:spLocks noGrp="1"/>
          </p:cNvSpPr>
          <p:nvPr>
            <p:ph type="body" sz="quarter" idx="103"/>
          </p:nvPr>
        </p:nvSpPr>
        <p:spPr>
          <a:xfrm>
            <a:off x="7866995" y="1687127"/>
            <a:ext cx="2431943" cy="253916"/>
          </a:xfrm>
        </p:spPr>
        <p:txBody>
          <a:bodyPr/>
          <a:lstStyle/>
          <a:p>
            <a:r>
              <a:rPr lang="en-US" sz="1050" dirty="0"/>
              <a:t>Cellphones, GPS, tablets &amp; </a:t>
            </a:r>
            <a:r>
              <a:rPr lang="en-US" sz="1050" dirty="0" err="1"/>
              <a:t>wearables</a:t>
            </a:r>
            <a:endParaRPr lang="en-US" sz="1050" dirty="0"/>
          </a:p>
        </p:txBody>
      </p:sp>
      <p:pic>
        <p:nvPicPr>
          <p:cNvPr id="91" name="Graphic 25">
            <a:extLst>
              <a:ext uri="{FF2B5EF4-FFF2-40B4-BE49-F238E27FC236}">
                <a16:creationId xmlns="" xmlns:a16="http://schemas.microsoft.com/office/drawing/2014/main" id="{3A617A8C-F525-7245-B229-5D8678C6608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 xmlns:asvg="http://schemas.microsoft.com/office/drawing/2016/SVG/main" r:embed="rId20"/>
              </a:ext>
            </a:extLst>
          </a:blip>
          <a:stretch>
            <a:fillRect/>
          </a:stretch>
        </p:blipFill>
        <p:spPr>
          <a:xfrm>
            <a:off x="6811014" y="1188852"/>
            <a:ext cx="564170" cy="564170"/>
          </a:xfrm>
          <a:prstGeom prst="rect">
            <a:avLst/>
          </a:prstGeom>
        </p:spPr>
      </p:pic>
      <p:sp>
        <p:nvSpPr>
          <p:cNvPr id="92" name="Freeform: Shape 24">
            <a:extLst>
              <a:ext uri="{FF2B5EF4-FFF2-40B4-BE49-F238E27FC236}">
                <a16:creationId xmlns="" xmlns:a16="http://schemas.microsoft.com/office/drawing/2014/main" id="{D5186650-1385-3C44-875C-FDB5A70E6CD4}"/>
              </a:ext>
            </a:extLst>
          </p:cNvPr>
          <p:cNvSpPr/>
          <p:nvPr/>
        </p:nvSpPr>
        <p:spPr>
          <a:xfrm>
            <a:off x="9271803" y="3136238"/>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3" name="AutoShape 1">
            <a:extLst>
              <a:ext uri="{FF2B5EF4-FFF2-40B4-BE49-F238E27FC236}">
                <a16:creationId xmlns="" xmlns:a16="http://schemas.microsoft.com/office/drawing/2014/main" id="{10D7588A-0234-A943-9721-2EDB65930FF2}"/>
              </a:ext>
            </a:extLst>
          </p:cNvPr>
          <p:cNvSpPr>
            <a:spLocks/>
          </p:cNvSpPr>
          <p:nvPr/>
        </p:nvSpPr>
        <p:spPr bwMode="auto">
          <a:xfrm rot="6300000">
            <a:off x="8412398" y="2937252"/>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94" name="Text Placeholder 9">
            <a:extLst>
              <a:ext uri="{FF2B5EF4-FFF2-40B4-BE49-F238E27FC236}">
                <a16:creationId xmlns="" xmlns:a16="http://schemas.microsoft.com/office/drawing/2014/main" id="{DC443C07-F9BA-8F49-A73B-23E4287A7736}"/>
              </a:ext>
            </a:extLst>
          </p:cNvPr>
          <p:cNvSpPr>
            <a:spLocks noGrp="1"/>
          </p:cNvSpPr>
          <p:nvPr>
            <p:ph type="body" sz="quarter" idx="99"/>
          </p:nvPr>
        </p:nvSpPr>
        <p:spPr>
          <a:xfrm>
            <a:off x="9587347" y="3239072"/>
            <a:ext cx="2431943" cy="307777"/>
          </a:xfrm>
        </p:spPr>
        <p:txBody>
          <a:bodyPr/>
          <a:lstStyle/>
          <a:p>
            <a:r>
              <a:rPr lang="en-US" b="1"/>
              <a:t>SPORTS EQUIPMENT</a:t>
            </a:r>
          </a:p>
        </p:txBody>
      </p:sp>
      <p:sp>
        <p:nvSpPr>
          <p:cNvPr id="95" name="Text Placeholder 2">
            <a:extLst>
              <a:ext uri="{FF2B5EF4-FFF2-40B4-BE49-F238E27FC236}">
                <a16:creationId xmlns="" xmlns:a16="http://schemas.microsoft.com/office/drawing/2014/main" id="{0F555AC4-14C5-B14B-8AA2-BDB3125E18DE}"/>
              </a:ext>
            </a:extLst>
          </p:cNvPr>
          <p:cNvSpPr>
            <a:spLocks noGrp="1"/>
          </p:cNvSpPr>
          <p:nvPr>
            <p:ph type="body" sz="quarter" idx="105"/>
          </p:nvPr>
        </p:nvSpPr>
        <p:spPr>
          <a:xfrm>
            <a:off x="9587347" y="3665427"/>
            <a:ext cx="2565879" cy="415498"/>
          </a:xfrm>
        </p:spPr>
        <p:txBody>
          <a:bodyPr/>
          <a:lstStyle/>
          <a:p>
            <a:r>
              <a:rPr lang="en-US" sz="1050" dirty="0"/>
              <a:t>Camping, cycling, exercise, fishing, golf, horse riding, scuba &amp; watersports</a:t>
            </a:r>
          </a:p>
        </p:txBody>
      </p:sp>
      <p:pic>
        <p:nvPicPr>
          <p:cNvPr id="96" name="Graphic 21">
            <a:extLst>
              <a:ext uri="{FF2B5EF4-FFF2-40B4-BE49-F238E27FC236}">
                <a16:creationId xmlns="" xmlns:a16="http://schemas.microsoft.com/office/drawing/2014/main" id="{6032CB94-2156-3D4C-8E35-EDAD615D8426}"/>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tretch>
            <a:fillRect/>
          </a:stretch>
        </p:blipFill>
        <p:spPr>
          <a:xfrm>
            <a:off x="8582843" y="3135785"/>
            <a:ext cx="514350" cy="514350"/>
          </a:xfrm>
          <a:prstGeom prst="rect">
            <a:avLst/>
          </a:prstGeom>
        </p:spPr>
      </p:pic>
      <p:sp>
        <p:nvSpPr>
          <p:cNvPr id="97" name="Freeform: Shape 24">
            <a:extLst>
              <a:ext uri="{FF2B5EF4-FFF2-40B4-BE49-F238E27FC236}">
                <a16:creationId xmlns="" xmlns:a16="http://schemas.microsoft.com/office/drawing/2014/main" id="{92F2CB50-CFDB-DC4D-981B-3E47DFD84C9D}"/>
              </a:ext>
            </a:extLst>
          </p:cNvPr>
          <p:cNvSpPr/>
          <p:nvPr/>
        </p:nvSpPr>
        <p:spPr>
          <a:xfrm>
            <a:off x="8598811" y="2205077"/>
            <a:ext cx="2747669" cy="510140"/>
          </a:xfrm>
          <a:custGeom>
            <a:avLst/>
            <a:gdLst>
              <a:gd name="connsiteX0" fmla="*/ 0 w 2747669"/>
              <a:gd name="connsiteY0" fmla="*/ 0 h 510140"/>
              <a:gd name="connsiteX1" fmla="*/ 2492599 w 2747669"/>
              <a:gd name="connsiteY1" fmla="*/ 0 h 510140"/>
              <a:gd name="connsiteX2" fmla="*/ 2747669 w 2747669"/>
              <a:gd name="connsiteY2" fmla="*/ 255070 h 510140"/>
              <a:gd name="connsiteX3" fmla="*/ 2492599 w 2747669"/>
              <a:gd name="connsiteY3" fmla="*/ 510140 h 510140"/>
              <a:gd name="connsiteX4" fmla="*/ 154643 w 2747669"/>
              <a:gd name="connsiteY4" fmla="*/ 510140 h 510140"/>
              <a:gd name="connsiteX5" fmla="*/ 161452 w 2747669"/>
              <a:gd name="connsiteY5" fmla="*/ 500025 h 510140"/>
              <a:gd name="connsiteX6" fmla="*/ 171897 w 2747669"/>
              <a:gd name="connsiteY6" fmla="*/ 473065 h 510140"/>
              <a:gd name="connsiteX7" fmla="*/ 173995 w 2747669"/>
              <a:gd name="connsiteY7" fmla="*/ 468636 h 510140"/>
              <a:gd name="connsiteX8" fmla="*/ 179080 w 2747669"/>
              <a:gd name="connsiteY8" fmla="*/ 449661 h 510140"/>
              <a:gd name="connsiteX9" fmla="*/ 181601 w 2747669"/>
              <a:gd name="connsiteY9" fmla="*/ 432992 h 510140"/>
              <a:gd name="connsiteX10" fmla="*/ 181538 w 2747669"/>
              <a:gd name="connsiteY10" fmla="*/ 331846 h 510140"/>
              <a:gd name="connsiteX11" fmla="*/ 145124 w 2747669"/>
              <a:gd name="connsiteY11" fmla="*/ 213721 h 510140"/>
              <a:gd name="connsiteX12" fmla="*/ 67487 w 2747669"/>
              <a:gd name="connsiteY12" fmla="*/ 80247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7669" h="510140">
                <a:moveTo>
                  <a:pt x="0" y="0"/>
                </a:moveTo>
                <a:lnTo>
                  <a:pt x="2492599" y="0"/>
                </a:lnTo>
                <a:cubicBezTo>
                  <a:pt x="2633470" y="0"/>
                  <a:pt x="2747669" y="114199"/>
                  <a:pt x="2747669" y="255070"/>
                </a:cubicBezTo>
                <a:cubicBezTo>
                  <a:pt x="2747669" y="395941"/>
                  <a:pt x="2633470" y="510140"/>
                  <a:pt x="2492599" y="510140"/>
                </a:cubicBezTo>
                <a:lnTo>
                  <a:pt x="154643" y="510140"/>
                </a:lnTo>
                <a:lnTo>
                  <a:pt x="161452" y="500025"/>
                </a:lnTo>
                <a:cubicBezTo>
                  <a:pt x="165334" y="491208"/>
                  <a:pt x="168396" y="482047"/>
                  <a:pt x="171897" y="473065"/>
                </a:cubicBezTo>
                <a:cubicBezTo>
                  <a:pt x="172432" y="471524"/>
                  <a:pt x="173291" y="470132"/>
                  <a:pt x="173995" y="468636"/>
                </a:cubicBezTo>
                <a:cubicBezTo>
                  <a:pt x="175695" y="462292"/>
                  <a:pt x="177380" y="456005"/>
                  <a:pt x="179080" y="449661"/>
                </a:cubicBezTo>
                <a:cubicBezTo>
                  <a:pt x="179907" y="444080"/>
                  <a:pt x="180661" y="438543"/>
                  <a:pt x="181601" y="432992"/>
                </a:cubicBezTo>
                <a:cubicBezTo>
                  <a:pt x="187295" y="399269"/>
                  <a:pt x="186784" y="365568"/>
                  <a:pt x="181538" y="331846"/>
                </a:cubicBezTo>
                <a:cubicBezTo>
                  <a:pt x="175106" y="290756"/>
                  <a:pt x="162141" y="251596"/>
                  <a:pt x="145124" y="213721"/>
                </a:cubicBezTo>
                <a:cubicBezTo>
                  <a:pt x="123986" y="166507"/>
                  <a:pt x="97255" y="122474"/>
                  <a:pt x="67487" y="802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8" name="Freeform: Shape 30">
            <a:extLst>
              <a:ext uri="{FF2B5EF4-FFF2-40B4-BE49-F238E27FC236}">
                <a16:creationId xmlns="" xmlns:a16="http://schemas.microsoft.com/office/drawing/2014/main" id="{311573CA-B580-7D4D-8B6E-9250A1127251}"/>
              </a:ext>
            </a:extLst>
          </p:cNvPr>
          <p:cNvSpPr/>
          <p:nvPr/>
        </p:nvSpPr>
        <p:spPr>
          <a:xfrm>
            <a:off x="884505" y="2178683"/>
            <a:ext cx="2674611" cy="510140"/>
          </a:xfrm>
          <a:custGeom>
            <a:avLst/>
            <a:gdLst>
              <a:gd name="connsiteX0" fmla="*/ 255070 w 2674611"/>
              <a:gd name="connsiteY0" fmla="*/ 0 h 510140"/>
              <a:gd name="connsiteX1" fmla="*/ 2674611 w 2674611"/>
              <a:gd name="connsiteY1" fmla="*/ 0 h 510140"/>
              <a:gd name="connsiteX2" fmla="*/ 2661570 w 2674611"/>
              <a:gd name="connsiteY2" fmla="*/ 31842 h 510140"/>
              <a:gd name="connsiteX3" fmla="*/ 2627416 w 2674611"/>
              <a:gd name="connsiteY3" fmla="*/ 142171 h 510140"/>
              <a:gd name="connsiteX4" fmla="*/ 2625157 w 2674611"/>
              <a:gd name="connsiteY4" fmla="*/ 148459 h 510140"/>
              <a:gd name="connsiteX5" fmla="*/ 2621151 w 2674611"/>
              <a:gd name="connsiteY5" fmla="*/ 163410 h 510140"/>
              <a:gd name="connsiteX6" fmla="*/ 2620494 w 2674611"/>
              <a:gd name="connsiteY6" fmla="*/ 168006 h 510140"/>
              <a:gd name="connsiteX7" fmla="*/ 2599693 w 2674611"/>
              <a:gd name="connsiteY7" fmla="*/ 256344 h 510140"/>
              <a:gd name="connsiteX8" fmla="*/ 2583642 w 2674611"/>
              <a:gd name="connsiteY8" fmla="*/ 346662 h 510140"/>
              <a:gd name="connsiteX9" fmla="*/ 2573477 w 2674611"/>
              <a:gd name="connsiteY9" fmla="*/ 461062 h 510140"/>
              <a:gd name="connsiteX10" fmla="*/ 2577297 w 2674611"/>
              <a:gd name="connsiteY10" fmla="*/ 510140 h 510140"/>
              <a:gd name="connsiteX11" fmla="*/ 255070 w 2674611"/>
              <a:gd name="connsiteY11" fmla="*/ 510140 h 510140"/>
              <a:gd name="connsiteX12" fmla="*/ 0 w 2674611"/>
              <a:gd name="connsiteY12" fmla="*/ 255070 h 510140"/>
              <a:gd name="connsiteX13" fmla="*/ 255070 w 2674611"/>
              <a:gd name="connsiteY13" fmla="*/ 0 h 51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4611" h="510140">
                <a:moveTo>
                  <a:pt x="255070" y="0"/>
                </a:moveTo>
                <a:lnTo>
                  <a:pt x="2674611" y="0"/>
                </a:lnTo>
                <a:lnTo>
                  <a:pt x="2661570" y="31842"/>
                </a:lnTo>
                <a:cubicBezTo>
                  <a:pt x="2648951" y="68229"/>
                  <a:pt x="2637748" y="105113"/>
                  <a:pt x="2627416" y="142171"/>
                </a:cubicBezTo>
                <a:cubicBezTo>
                  <a:pt x="2626788" y="144300"/>
                  <a:pt x="2625892" y="146358"/>
                  <a:pt x="2625157" y="148459"/>
                </a:cubicBezTo>
                <a:cubicBezTo>
                  <a:pt x="2623817" y="153461"/>
                  <a:pt x="2622491" y="158408"/>
                  <a:pt x="2621151" y="163410"/>
                </a:cubicBezTo>
                <a:cubicBezTo>
                  <a:pt x="2620914" y="164938"/>
                  <a:pt x="2620838" y="166508"/>
                  <a:pt x="2620494" y="168006"/>
                </a:cubicBezTo>
                <a:cubicBezTo>
                  <a:pt x="2613529" y="197424"/>
                  <a:pt x="2606190" y="226742"/>
                  <a:pt x="2599693" y="256344"/>
                </a:cubicBezTo>
                <a:cubicBezTo>
                  <a:pt x="2593083" y="286152"/>
                  <a:pt x="2587920" y="316347"/>
                  <a:pt x="2583642" y="346662"/>
                </a:cubicBezTo>
                <a:cubicBezTo>
                  <a:pt x="2578233" y="384627"/>
                  <a:pt x="2574572" y="422707"/>
                  <a:pt x="2573477" y="461062"/>
                </a:cubicBezTo>
                <a:lnTo>
                  <a:pt x="2577297" y="510140"/>
                </a:lnTo>
                <a:lnTo>
                  <a:pt x="255070" y="510140"/>
                </a:lnTo>
                <a:cubicBezTo>
                  <a:pt x="114199" y="510140"/>
                  <a:pt x="0" y="395941"/>
                  <a:pt x="0" y="255070"/>
                </a:cubicBezTo>
                <a:cubicBezTo>
                  <a:pt x="0" y="114199"/>
                  <a:pt x="114199" y="0"/>
                  <a:pt x="255070"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9" name="AutoShape 1">
            <a:extLst>
              <a:ext uri="{FF2B5EF4-FFF2-40B4-BE49-F238E27FC236}">
                <a16:creationId xmlns="" xmlns:a16="http://schemas.microsoft.com/office/drawing/2014/main" id="{13695FFA-4F4A-EA47-9DEB-595926793FB0}"/>
              </a:ext>
            </a:extLst>
          </p:cNvPr>
          <p:cNvSpPr>
            <a:spLocks/>
          </p:cNvSpPr>
          <p:nvPr/>
        </p:nvSpPr>
        <p:spPr bwMode="auto">
          <a:xfrm rot="6300000">
            <a:off x="7719879" y="2017574"/>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0" name="AutoShape 1">
            <a:extLst>
              <a:ext uri="{FF2B5EF4-FFF2-40B4-BE49-F238E27FC236}">
                <a16:creationId xmlns="" xmlns:a16="http://schemas.microsoft.com/office/drawing/2014/main" id="{DB1D0C89-1134-3943-94EE-65BC24943791}"/>
              </a:ext>
            </a:extLst>
          </p:cNvPr>
          <p:cNvSpPr>
            <a:spLocks/>
          </p:cNvSpPr>
          <p:nvPr/>
        </p:nvSpPr>
        <p:spPr bwMode="auto">
          <a:xfrm rot="6300000">
            <a:off x="3558231" y="2012889"/>
            <a:ext cx="989700" cy="964083"/>
          </a:xfrm>
          <a:custGeom>
            <a:avLst/>
            <a:gdLst/>
            <a:ahLst/>
            <a:cxnLst/>
            <a:rect l="0" t="0" r="r" b="b"/>
            <a:pathLst>
              <a:path w="21600" h="21600">
                <a:moveTo>
                  <a:pt x="21600" y="14990"/>
                </a:moveTo>
                <a:cubicBezTo>
                  <a:pt x="21600" y="15126"/>
                  <a:pt x="21600" y="15263"/>
                  <a:pt x="21600" y="15399"/>
                </a:cubicBezTo>
                <a:cubicBezTo>
                  <a:pt x="21594" y="15445"/>
                  <a:pt x="21584" y="15490"/>
                  <a:pt x="21584" y="15536"/>
                </a:cubicBezTo>
                <a:cubicBezTo>
                  <a:pt x="21583" y="15866"/>
                  <a:pt x="21538" y="16191"/>
                  <a:pt x="21471" y="16513"/>
                </a:cubicBezTo>
                <a:cubicBezTo>
                  <a:pt x="21274" y="17469"/>
                  <a:pt x="20847" y="18299"/>
                  <a:pt x="20177" y="18995"/>
                </a:cubicBezTo>
                <a:cubicBezTo>
                  <a:pt x="19694" y="19496"/>
                  <a:pt x="19133" y="19885"/>
                  <a:pt x="18522" y="20201"/>
                </a:cubicBezTo>
                <a:cubicBezTo>
                  <a:pt x="17784" y="20582"/>
                  <a:pt x="17006" y="20844"/>
                  <a:pt x="16205" y="21041"/>
                </a:cubicBezTo>
                <a:cubicBezTo>
                  <a:pt x="15549" y="21201"/>
                  <a:pt x="14886" y="21315"/>
                  <a:pt x="14217" y="21398"/>
                </a:cubicBezTo>
                <a:cubicBezTo>
                  <a:pt x="13683" y="21465"/>
                  <a:pt x="13147" y="21516"/>
                  <a:pt x="12611" y="21540"/>
                </a:cubicBezTo>
                <a:cubicBezTo>
                  <a:pt x="12079" y="21565"/>
                  <a:pt x="11548" y="21574"/>
                  <a:pt x="11017" y="21590"/>
                </a:cubicBezTo>
                <a:cubicBezTo>
                  <a:pt x="10990" y="21591"/>
                  <a:pt x="10963" y="21597"/>
                  <a:pt x="10936" y="21600"/>
                </a:cubicBezTo>
                <a:cubicBezTo>
                  <a:pt x="10845" y="21600"/>
                  <a:pt x="10755" y="21600"/>
                  <a:pt x="10664" y="21600"/>
                </a:cubicBezTo>
                <a:cubicBezTo>
                  <a:pt x="10625" y="21597"/>
                  <a:pt x="10586" y="21591"/>
                  <a:pt x="10547" y="21590"/>
                </a:cubicBezTo>
                <a:cubicBezTo>
                  <a:pt x="9871" y="21583"/>
                  <a:pt x="9194" y="21560"/>
                  <a:pt x="8519" y="21510"/>
                </a:cubicBezTo>
                <a:cubicBezTo>
                  <a:pt x="7699" y="21448"/>
                  <a:pt x="6883" y="21349"/>
                  <a:pt x="6076" y="21190"/>
                </a:cubicBezTo>
                <a:cubicBezTo>
                  <a:pt x="5309" y="21038"/>
                  <a:pt x="4557" y="20834"/>
                  <a:pt x="3829" y="20540"/>
                </a:cubicBezTo>
                <a:cubicBezTo>
                  <a:pt x="3154" y="20267"/>
                  <a:pt x="2517" y="19924"/>
                  <a:pt x="1944" y="19461"/>
                </a:cubicBezTo>
                <a:cubicBezTo>
                  <a:pt x="1121" y="18795"/>
                  <a:pt x="541" y="17957"/>
                  <a:pt x="245" y="16918"/>
                </a:cubicBezTo>
                <a:cubicBezTo>
                  <a:pt x="130" y="16515"/>
                  <a:pt x="62" y="16103"/>
                  <a:pt x="34" y="15684"/>
                </a:cubicBezTo>
                <a:cubicBezTo>
                  <a:pt x="28" y="15595"/>
                  <a:pt x="12" y="15507"/>
                  <a:pt x="0" y="15418"/>
                </a:cubicBezTo>
                <a:cubicBezTo>
                  <a:pt x="0" y="15275"/>
                  <a:pt x="0" y="15132"/>
                  <a:pt x="0" y="14990"/>
                </a:cubicBezTo>
                <a:cubicBezTo>
                  <a:pt x="9" y="14932"/>
                  <a:pt x="24" y="14875"/>
                  <a:pt x="27" y="14816"/>
                </a:cubicBezTo>
                <a:cubicBezTo>
                  <a:pt x="62" y="14139"/>
                  <a:pt x="174" y="13473"/>
                  <a:pt x="337" y="12816"/>
                </a:cubicBezTo>
                <a:cubicBezTo>
                  <a:pt x="559" y="11922"/>
                  <a:pt x="866" y="11057"/>
                  <a:pt x="1225" y="10212"/>
                </a:cubicBezTo>
                <a:cubicBezTo>
                  <a:pt x="1746" y="8981"/>
                  <a:pt x="2363" y="7801"/>
                  <a:pt x="3036" y="6651"/>
                </a:cubicBezTo>
                <a:cubicBezTo>
                  <a:pt x="3688" y="5538"/>
                  <a:pt x="4394" y="4464"/>
                  <a:pt x="5204" y="3465"/>
                </a:cubicBezTo>
                <a:cubicBezTo>
                  <a:pt x="5753" y="2789"/>
                  <a:pt x="6344" y="2155"/>
                  <a:pt x="7010" y="1599"/>
                </a:cubicBezTo>
                <a:cubicBezTo>
                  <a:pt x="7544" y="1152"/>
                  <a:pt x="8116" y="766"/>
                  <a:pt x="8747" y="479"/>
                </a:cubicBezTo>
                <a:cubicBezTo>
                  <a:pt x="9265" y="244"/>
                  <a:pt x="9803" y="87"/>
                  <a:pt x="10368" y="32"/>
                </a:cubicBezTo>
                <a:cubicBezTo>
                  <a:pt x="10461" y="23"/>
                  <a:pt x="10553" y="11"/>
                  <a:pt x="10646" y="0"/>
                </a:cubicBezTo>
                <a:cubicBezTo>
                  <a:pt x="10755" y="0"/>
                  <a:pt x="10863" y="0"/>
                  <a:pt x="10972" y="0"/>
                </a:cubicBezTo>
                <a:cubicBezTo>
                  <a:pt x="10999" y="5"/>
                  <a:pt x="11025" y="13"/>
                  <a:pt x="11052" y="15"/>
                </a:cubicBezTo>
                <a:cubicBezTo>
                  <a:pt x="11211" y="33"/>
                  <a:pt x="11371" y="43"/>
                  <a:pt x="11529" y="68"/>
                </a:cubicBezTo>
                <a:cubicBezTo>
                  <a:pt x="12160" y="165"/>
                  <a:pt x="12750" y="387"/>
                  <a:pt x="13311" y="696"/>
                </a:cubicBezTo>
                <a:cubicBezTo>
                  <a:pt x="14032" y="1093"/>
                  <a:pt x="14670" y="1607"/>
                  <a:pt x="15261" y="2185"/>
                </a:cubicBezTo>
                <a:cubicBezTo>
                  <a:pt x="15902" y="2811"/>
                  <a:pt x="16477" y="3498"/>
                  <a:pt x="17005" y="4225"/>
                </a:cubicBezTo>
                <a:cubicBezTo>
                  <a:pt x="18227" y="5906"/>
                  <a:pt x="19254" y="7707"/>
                  <a:pt x="20128" y="9601"/>
                </a:cubicBezTo>
                <a:cubicBezTo>
                  <a:pt x="20596" y="10615"/>
                  <a:pt x="20991" y="11657"/>
                  <a:pt x="21264" y="12744"/>
                </a:cubicBezTo>
                <a:cubicBezTo>
                  <a:pt x="21441" y="13445"/>
                  <a:pt x="21573" y="14154"/>
                  <a:pt x="21585" y="14881"/>
                </a:cubicBezTo>
                <a:cubicBezTo>
                  <a:pt x="21586" y="14918"/>
                  <a:pt x="21595" y="14954"/>
                  <a:pt x="21600" y="14990"/>
                </a:cubicBezTo>
                <a:close/>
                <a:moveTo>
                  <a:pt x="21600" y="14990"/>
                </a:moveTo>
              </a:path>
            </a:pathLst>
          </a:custGeom>
          <a:gradFill>
            <a:gsLst>
              <a:gs pos="0">
                <a:schemeClr val="accent1"/>
              </a:gs>
              <a:gs pos="100000">
                <a:schemeClr val="accent2"/>
              </a:gs>
            </a:gsLst>
            <a:lin ang="17400000" scaled="0"/>
          </a:gradFill>
          <a:ln>
            <a:noFill/>
          </a:ln>
        </p:spPr>
        <p:txBody>
          <a:bodyPr vert="horz" wrap="square" lIns="91440" tIns="45720" rIns="91440" bIns="45720" numCol="1" anchor="t" anchorCtr="0" compatLnSpc="1">
            <a:prstTxWarp prst="textNoShape">
              <a:avLst/>
            </a:prstTxWarp>
          </a:bodyPr>
          <a:lstStyle/>
          <a:p>
            <a:endParaRPr lang="en-US">
              <a:solidFill>
                <a:srgbClr val="B00982"/>
              </a:solidFill>
            </a:endParaRPr>
          </a:p>
        </p:txBody>
      </p:sp>
      <p:sp>
        <p:nvSpPr>
          <p:cNvPr id="101" name="Text Placeholder 5">
            <a:extLst>
              <a:ext uri="{FF2B5EF4-FFF2-40B4-BE49-F238E27FC236}">
                <a16:creationId xmlns="" xmlns:a16="http://schemas.microsoft.com/office/drawing/2014/main" id="{586EB64A-6206-DE4B-B09F-DA4A5B3D0BE7}"/>
              </a:ext>
            </a:extLst>
          </p:cNvPr>
          <p:cNvSpPr>
            <a:spLocks noGrp="1"/>
          </p:cNvSpPr>
          <p:nvPr>
            <p:ph type="body" sz="quarter" idx="29"/>
          </p:nvPr>
        </p:nvSpPr>
        <p:spPr>
          <a:xfrm>
            <a:off x="884505" y="2279764"/>
            <a:ext cx="2431943" cy="307777"/>
          </a:xfrm>
        </p:spPr>
        <p:txBody>
          <a:bodyPr/>
          <a:lstStyle/>
          <a:p>
            <a:r>
              <a:rPr lang="en-US" dirty="0"/>
              <a:t>LUGGAGE &amp; SUNGLASSES</a:t>
            </a:r>
          </a:p>
        </p:txBody>
      </p:sp>
      <p:sp>
        <p:nvSpPr>
          <p:cNvPr id="102" name="Text Placeholder 7">
            <a:extLst>
              <a:ext uri="{FF2B5EF4-FFF2-40B4-BE49-F238E27FC236}">
                <a16:creationId xmlns="" xmlns:a16="http://schemas.microsoft.com/office/drawing/2014/main" id="{09293E5A-B32A-DA4C-AC2D-3CB1879B05FD}"/>
              </a:ext>
            </a:extLst>
          </p:cNvPr>
          <p:cNvSpPr>
            <a:spLocks noGrp="1"/>
          </p:cNvSpPr>
          <p:nvPr>
            <p:ph type="body" sz="quarter" idx="32"/>
          </p:nvPr>
        </p:nvSpPr>
        <p:spPr>
          <a:xfrm>
            <a:off x="8914355" y="2307911"/>
            <a:ext cx="2431943" cy="307777"/>
          </a:xfrm>
        </p:spPr>
        <p:txBody>
          <a:bodyPr/>
          <a:lstStyle/>
          <a:p>
            <a:r>
              <a:rPr lang="en-US"/>
              <a:t>PENS &amp; WATCHES</a:t>
            </a:r>
          </a:p>
        </p:txBody>
      </p:sp>
      <p:pic>
        <p:nvPicPr>
          <p:cNvPr id="103" name="Graphic 19">
            <a:extLst>
              <a:ext uri="{FF2B5EF4-FFF2-40B4-BE49-F238E27FC236}">
                <a16:creationId xmlns="" xmlns:a16="http://schemas.microsoft.com/office/drawing/2014/main" id="{8849FB7E-B5AC-DB46-9918-A762C9718968}"/>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 xmlns:asvg="http://schemas.microsoft.com/office/drawing/2016/SVG/main" r:embed="rId24"/>
              </a:ext>
            </a:extLst>
          </a:blip>
          <a:stretch>
            <a:fillRect/>
          </a:stretch>
        </p:blipFill>
        <p:spPr>
          <a:xfrm>
            <a:off x="7919167" y="2255574"/>
            <a:ext cx="475278" cy="475278"/>
          </a:xfrm>
          <a:prstGeom prst="rect">
            <a:avLst/>
          </a:prstGeom>
        </p:spPr>
      </p:pic>
      <p:pic>
        <p:nvPicPr>
          <p:cNvPr id="104" name="Graphic 20">
            <a:extLst>
              <a:ext uri="{FF2B5EF4-FFF2-40B4-BE49-F238E27FC236}">
                <a16:creationId xmlns="" xmlns:a16="http://schemas.microsoft.com/office/drawing/2014/main" id="{B240D0C8-01A6-2545-9ED2-C76BC934A16E}"/>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 xmlns:asvg="http://schemas.microsoft.com/office/drawing/2016/SVG/main" r:embed="rId26"/>
              </a:ext>
            </a:extLst>
          </a:blip>
          <a:stretch>
            <a:fillRect/>
          </a:stretch>
        </p:blipFill>
        <p:spPr>
          <a:xfrm>
            <a:off x="4110462" y="2334080"/>
            <a:ext cx="299242" cy="299242"/>
          </a:xfrm>
          <a:prstGeom prst="rect">
            <a:avLst/>
          </a:prstGeom>
        </p:spPr>
      </p:pic>
      <p:pic>
        <p:nvPicPr>
          <p:cNvPr id="105" name="Graphic 22">
            <a:extLst>
              <a:ext uri="{FF2B5EF4-FFF2-40B4-BE49-F238E27FC236}">
                <a16:creationId xmlns="" xmlns:a16="http://schemas.microsoft.com/office/drawing/2014/main" id="{6F9FA657-3771-2C4D-9AB1-9E3247CE3A58}"/>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 xmlns:asvg="http://schemas.microsoft.com/office/drawing/2016/SVG/main" r:embed="rId28"/>
              </a:ext>
            </a:extLst>
          </a:blip>
          <a:stretch>
            <a:fillRect/>
          </a:stretch>
        </p:blipFill>
        <p:spPr>
          <a:xfrm>
            <a:off x="3621250" y="2279764"/>
            <a:ext cx="514350" cy="514350"/>
          </a:xfrm>
          <a:prstGeom prst="rect">
            <a:avLst/>
          </a:prstGeom>
        </p:spPr>
      </p:pic>
      <p:sp>
        <p:nvSpPr>
          <p:cNvPr id="63" name="Text Placeholder 6">
            <a:extLst>
              <a:ext uri="{FF2B5EF4-FFF2-40B4-BE49-F238E27FC236}">
                <a16:creationId xmlns="" xmlns:a16="http://schemas.microsoft.com/office/drawing/2014/main"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0">
              <a:buNone/>
            </a:pPr>
            <a:r>
              <a:rPr lang="en-GB" sz="7200" b="1" dirty="0">
                <a:solidFill>
                  <a:schemeClr val="accent2"/>
                </a:solidFill>
                <a:latin typeface="Roboto Regular"/>
                <a:cs typeface="Roboto Regular"/>
              </a:rPr>
              <a:t>C</a:t>
            </a:r>
            <a:r>
              <a:rPr lang="en-GB" sz="4000" b="1" dirty="0">
                <a:solidFill>
                  <a:schemeClr val="accent2"/>
                </a:solidFill>
                <a:latin typeface="Roboto Regular"/>
                <a:cs typeface="Roboto Regular"/>
              </a:rPr>
              <a:t>ategories</a:t>
            </a:r>
          </a:p>
        </p:txBody>
      </p:sp>
    </p:spTree>
    <p:extLst>
      <p:ext uri="{BB962C8B-B14F-4D97-AF65-F5344CB8AC3E}">
        <p14:creationId xmlns:p14="http://schemas.microsoft.com/office/powerpoint/2010/main" val="383943875"/>
      </p:ext>
    </p:extLst>
  </p:cSld>
  <p:clrMapOvr>
    <a:masterClrMapping/>
  </p:clrMapOvr>
  <p:transition xmlns:p14="http://schemas.microsoft.com/office/powerpoint/2010/main" spd="med">
    <p:pull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a:extLst>
              <a:ext uri="{FF2B5EF4-FFF2-40B4-BE49-F238E27FC236}">
                <a16:creationId xmlns:a16="http://schemas.microsoft.com/office/drawing/2014/main" xmlns="" id="{B30BB6C1-7FB5-9646-9536-B8939F2D40D3}"/>
              </a:ext>
            </a:extLst>
          </p:cNvPr>
          <p:cNvSpPr/>
          <p:nvPr/>
        </p:nvSpPr>
        <p:spPr>
          <a:xfrm flipH="1">
            <a:off x="3065172" y="1862129"/>
            <a:ext cx="5971592" cy="4170102"/>
          </a:xfrm>
          <a:prstGeom prst="roundRect">
            <a:avLst>
              <a:gd name="adj" fmla="val 5798"/>
            </a:avLst>
          </a:prstGeom>
          <a:solidFill>
            <a:schemeClr val="bg1">
              <a:lumMod val="9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65A0E1FF-2DE0-8646-A9FE-3318F4A2F94A}"/>
              </a:ext>
            </a:extLst>
          </p:cNvPr>
          <p:cNvSpPr txBox="1"/>
          <p:nvPr/>
        </p:nvSpPr>
        <p:spPr>
          <a:xfrm flipH="1">
            <a:off x="5645213" y="3575752"/>
            <a:ext cx="869571" cy="276999"/>
          </a:xfrm>
          <a:prstGeom prst="rect">
            <a:avLst/>
          </a:prstGeom>
          <a:noFill/>
        </p:spPr>
        <p:txBody>
          <a:bodyPr wrap="square" rtlCol="0">
            <a:spAutoFit/>
          </a:bodyPr>
          <a:lstStyle/>
          <a:p>
            <a:pPr algn="ctr"/>
            <a:r>
              <a:rPr lang="en-US" sz="1200" b="1" dirty="0" smtClean="0"/>
              <a:t>API</a:t>
            </a:r>
            <a:endParaRPr lang="en-US" sz="1200" b="1" dirty="0"/>
          </a:p>
        </p:txBody>
      </p:sp>
      <p:sp>
        <p:nvSpPr>
          <p:cNvPr id="35" name="Text Placeholder 6">
            <a:extLst>
              <a:ext uri="{FF2B5EF4-FFF2-40B4-BE49-F238E27FC236}">
                <a16:creationId xmlns:a16="http://schemas.microsoft.com/office/drawing/2014/main" xmlns=""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457200">
              <a:spcBef>
                <a:spcPts val="0"/>
              </a:spcBef>
              <a:buNone/>
            </a:pPr>
            <a:r>
              <a:rPr lang="en-GB" sz="7200" b="1" dirty="0" smtClean="0">
                <a:solidFill>
                  <a:schemeClr val="accent2"/>
                </a:solidFill>
                <a:latin typeface="Roboto Regular"/>
                <a:cs typeface="Roboto Regular"/>
              </a:rPr>
              <a:t>N</a:t>
            </a:r>
            <a:r>
              <a:rPr lang="en-GB" sz="4000" b="1" dirty="0" smtClean="0">
                <a:solidFill>
                  <a:schemeClr val="accent2"/>
                </a:solidFill>
                <a:latin typeface="Roboto Regular"/>
                <a:cs typeface="Roboto Regular"/>
              </a:rPr>
              <a:t>etwork</a:t>
            </a:r>
            <a:endParaRPr lang="en-GB" sz="3000" baseline="50000" dirty="0">
              <a:solidFill>
                <a:schemeClr val="accent2"/>
              </a:solidFill>
              <a:latin typeface="Roboto Regular"/>
              <a:cs typeface="Roboto Regular"/>
            </a:endParaRPr>
          </a:p>
        </p:txBody>
      </p:sp>
      <p:grpSp>
        <p:nvGrpSpPr>
          <p:cNvPr id="278" name="Group 277"/>
          <p:cNvGrpSpPr/>
          <p:nvPr/>
        </p:nvGrpSpPr>
        <p:grpSpPr>
          <a:xfrm>
            <a:off x="7390815" y="3885466"/>
            <a:ext cx="1106982" cy="1470344"/>
            <a:chOff x="7390815" y="3885466"/>
            <a:chExt cx="1106982" cy="1470344"/>
          </a:xfrm>
        </p:grpSpPr>
        <p:sp>
          <p:nvSpPr>
            <p:cNvPr id="29" name="TextBox 28">
              <a:extLst>
                <a:ext uri="{FF2B5EF4-FFF2-40B4-BE49-F238E27FC236}">
                  <a16:creationId xmlns:a16="http://schemas.microsoft.com/office/drawing/2014/main" xmlns="" id="{3FAAE78F-CFA7-3346-A70F-FF51A85ED1DF}"/>
                </a:ext>
              </a:extLst>
            </p:cNvPr>
            <p:cNvSpPr txBox="1"/>
            <p:nvPr/>
          </p:nvSpPr>
          <p:spPr>
            <a:xfrm flipH="1">
              <a:off x="7390815" y="5078811"/>
              <a:ext cx="1106982" cy="276999"/>
            </a:xfrm>
            <a:prstGeom prst="rect">
              <a:avLst/>
            </a:prstGeom>
            <a:noFill/>
          </p:spPr>
          <p:txBody>
            <a:bodyPr wrap="square" rtlCol="0">
              <a:spAutoFit/>
            </a:bodyPr>
            <a:lstStyle/>
            <a:p>
              <a:pPr algn="ctr"/>
              <a:r>
                <a:rPr lang="en-US" sz="1200" b="1" dirty="0" smtClean="0"/>
                <a:t>Data </a:t>
              </a:r>
              <a:r>
                <a:rPr lang="en-US" sz="1200" b="1" dirty="0"/>
                <a:t>Engine</a:t>
              </a:r>
            </a:p>
          </p:txBody>
        </p:sp>
        <p:pic>
          <p:nvPicPr>
            <p:cNvPr id="7" name="Graphic 6">
              <a:extLst>
                <a:ext uri="{FF2B5EF4-FFF2-40B4-BE49-F238E27FC236}">
                  <a16:creationId xmlns:a16="http://schemas.microsoft.com/office/drawing/2014/main" xmlns="" id="{436FD288-DB4F-6F47-B976-CE26912503F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4"/>
                </a:ext>
              </a:extLst>
            </a:blip>
            <a:stretch>
              <a:fillRect/>
            </a:stretch>
          </p:blipFill>
          <p:spPr>
            <a:xfrm>
              <a:off x="7456664" y="4291438"/>
              <a:ext cx="856849" cy="812907"/>
            </a:xfrm>
            <a:prstGeom prst="rect">
              <a:avLst/>
            </a:prstGeom>
          </p:spPr>
        </p:pic>
        <p:cxnSp>
          <p:nvCxnSpPr>
            <p:cNvPr id="172" name="Straight Arrow Connector 171">
              <a:extLst>
                <a:ext uri="{FF2B5EF4-FFF2-40B4-BE49-F238E27FC236}">
                  <a16:creationId xmlns:a16="http://schemas.microsoft.com/office/drawing/2014/main" xmlns="" id="{D9EAFA38-DD5C-D54B-B9D2-1CD043C19CE9}"/>
                </a:ext>
              </a:extLst>
            </p:cNvPr>
            <p:cNvCxnSpPr/>
            <p:nvPr/>
          </p:nvCxnSpPr>
          <p:spPr>
            <a:xfrm>
              <a:off x="7883000" y="3885466"/>
              <a:ext cx="0" cy="288030"/>
            </a:xfrm>
            <a:prstGeom prst="straightConnector1">
              <a:avLst/>
            </a:prstGeom>
            <a:ln w="222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1600176" y="2799016"/>
            <a:ext cx="4044508" cy="984080"/>
            <a:chOff x="1600176" y="2799016"/>
            <a:chExt cx="4044508" cy="984080"/>
          </a:xfrm>
        </p:grpSpPr>
        <p:sp>
          <p:nvSpPr>
            <p:cNvPr id="52" name="TextBox 51">
              <a:extLst>
                <a:ext uri="{FF2B5EF4-FFF2-40B4-BE49-F238E27FC236}">
                  <a16:creationId xmlns:a16="http://schemas.microsoft.com/office/drawing/2014/main" xmlns="" id="{C244B149-4C4E-6647-B4C3-1E98CF0459F5}"/>
                </a:ext>
              </a:extLst>
            </p:cNvPr>
            <p:cNvSpPr txBox="1"/>
            <p:nvPr/>
          </p:nvSpPr>
          <p:spPr>
            <a:xfrm flipH="1">
              <a:off x="3657603" y="3506097"/>
              <a:ext cx="1076670" cy="276999"/>
            </a:xfrm>
            <a:prstGeom prst="rect">
              <a:avLst/>
            </a:prstGeom>
            <a:noFill/>
          </p:spPr>
          <p:txBody>
            <a:bodyPr wrap="square" rtlCol="0">
              <a:spAutoFit/>
            </a:bodyPr>
            <a:lstStyle/>
            <a:p>
              <a:pPr algn="ctr"/>
              <a:r>
                <a:rPr lang="en-US" sz="1200" b="1" dirty="0" smtClean="0"/>
                <a:t>Web Portal</a:t>
              </a:r>
              <a:endParaRPr lang="en-US" sz="1200" b="1" dirty="0"/>
            </a:p>
          </p:txBody>
        </p:sp>
        <p:pic>
          <p:nvPicPr>
            <p:cNvPr id="48" name="Graphic 7" descr="Internet">
              <a:extLst>
                <a:ext uri="{FF2B5EF4-FFF2-40B4-BE49-F238E27FC236}">
                  <a16:creationId xmlns:a16="http://schemas.microsoft.com/office/drawing/2014/main" xmlns="" id="{4726ED6F-C2EA-3E40-832A-E1D79438F7CA}"/>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734390" y="2799016"/>
              <a:ext cx="914400" cy="914400"/>
            </a:xfrm>
            <a:prstGeom prst="rect">
              <a:avLst/>
            </a:prstGeom>
          </p:spPr>
        </p:pic>
        <p:cxnSp>
          <p:nvCxnSpPr>
            <p:cNvPr id="192" name="Straight Arrow Connector 191"/>
            <p:cNvCxnSpPr>
              <a:endCxn id="48" idx="1"/>
            </p:cNvCxnSpPr>
            <p:nvPr/>
          </p:nvCxnSpPr>
          <p:spPr>
            <a:xfrm flipV="1">
              <a:off x="1600176" y="3256216"/>
              <a:ext cx="2134214" cy="5264"/>
            </a:xfrm>
            <a:prstGeom prst="straightConnector1">
              <a:avLst/>
            </a:prstGeom>
            <a:ln w="22225" cap="rnd"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1" name="Straight Arrow Connector 250">
              <a:extLst>
                <a:ext uri="{FF2B5EF4-FFF2-40B4-BE49-F238E27FC236}">
                  <a16:creationId xmlns:a16="http://schemas.microsoft.com/office/drawing/2014/main" xmlns="" id="{D9EAFA38-DD5C-D54B-B9D2-1CD043C19CE9}"/>
                </a:ext>
              </a:extLst>
            </p:cNvPr>
            <p:cNvCxnSpPr>
              <a:endCxn id="48" idx="3"/>
            </p:cNvCxnSpPr>
            <p:nvPr/>
          </p:nvCxnSpPr>
          <p:spPr>
            <a:xfrm flipH="1" flipV="1">
              <a:off x="4648790" y="3256216"/>
              <a:ext cx="995894" cy="8587"/>
            </a:xfrm>
            <a:prstGeom prst="straightConnector1">
              <a:avLst/>
            </a:prstGeom>
            <a:ln w="222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33" name="Picture 232" descr="SLVRCLD_300px-01_logo_only.png"/>
          <p:cNvPicPr>
            <a:picLocks noChangeAspect="1"/>
          </p:cNvPicPr>
          <p:nvPr/>
        </p:nvPicPr>
        <p:blipFill>
          <a:blip r:embed="rId46" cstate="screen">
            <a:alphaModFix amt="7000"/>
            <a:extLst>
              <a:ext uri="{28A0092B-C50C-407E-A947-70E740481C1C}">
                <a14:useLocalDpi xmlns:a14="http://schemas.microsoft.com/office/drawing/2010/main"/>
              </a:ext>
            </a:extLst>
          </a:blip>
          <a:stretch>
            <a:fillRect/>
          </a:stretch>
        </p:blipFill>
        <p:spPr>
          <a:xfrm>
            <a:off x="3114020" y="1853151"/>
            <a:ext cx="5882251" cy="4134112"/>
          </a:xfrm>
          <a:prstGeom prst="rect">
            <a:avLst/>
          </a:prstGeom>
        </p:spPr>
      </p:pic>
      <p:grpSp>
        <p:nvGrpSpPr>
          <p:cNvPr id="225" name="Group 224"/>
          <p:cNvGrpSpPr/>
          <p:nvPr/>
        </p:nvGrpSpPr>
        <p:grpSpPr>
          <a:xfrm>
            <a:off x="4468386" y="5544498"/>
            <a:ext cx="3337455" cy="560410"/>
            <a:chOff x="4478121" y="5569301"/>
            <a:chExt cx="3337455" cy="560410"/>
          </a:xfrm>
        </p:grpSpPr>
        <p:pic>
          <p:nvPicPr>
            <p:cNvPr id="9" name="Picture 8" descr="Powered-By_logo-horiz_RGB.87c70af8a8a34b68606524ade6261db083947a14.png"/>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4478121" y="5741250"/>
              <a:ext cx="959989" cy="197184"/>
            </a:xfrm>
            <a:prstGeom prst="rect">
              <a:avLst/>
            </a:prstGeom>
          </p:spPr>
        </p:pic>
        <p:pic>
          <p:nvPicPr>
            <p:cNvPr id="12" name="Picture 11" descr="5847fb26cef1014c0b5e48d4.png"/>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6499028" y="5738274"/>
              <a:ext cx="156760" cy="172535"/>
            </a:xfrm>
            <a:prstGeom prst="rect">
              <a:avLst/>
            </a:prstGeom>
          </p:spPr>
        </p:pic>
        <p:pic>
          <p:nvPicPr>
            <p:cNvPr id="13" name="Picture 12" descr="airflow_64x64_emoji_transparent.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6200663" y="5732623"/>
              <a:ext cx="176397" cy="172535"/>
            </a:xfrm>
            <a:prstGeom prst="rect">
              <a:avLst/>
            </a:prstGeom>
          </p:spPr>
        </p:pic>
        <p:pic>
          <p:nvPicPr>
            <p:cNvPr id="14" name="Picture 13" descr="32px-React-icon.svg.png"/>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6721156" y="5719178"/>
              <a:ext cx="284478" cy="199992"/>
            </a:xfrm>
            <a:prstGeom prst="rect">
              <a:avLst/>
            </a:prstGeom>
          </p:spPr>
        </p:pic>
        <p:pic>
          <p:nvPicPr>
            <p:cNvPr id="23" name="Picture 22" descr="kisspng-programming-python-logo-programming-language-compu-data-analysis-course-st-hua-private-school-5bedd96a3bb398.5221825615423143462445.png"/>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5095144" y="5569301"/>
              <a:ext cx="1467256" cy="560410"/>
            </a:xfrm>
            <a:prstGeom prst="rect">
              <a:avLst/>
            </a:prstGeom>
          </p:spPr>
        </p:pic>
        <p:pic>
          <p:nvPicPr>
            <p:cNvPr id="26" name="Picture 25" descr="MongoDB_Logo_FullColorBlack_RGB-4td3yuxzjs.png"/>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054482" y="5719178"/>
              <a:ext cx="761094" cy="205488"/>
            </a:xfrm>
            <a:prstGeom prst="rect">
              <a:avLst/>
            </a:prstGeom>
          </p:spPr>
        </p:pic>
      </p:grpSp>
      <p:grpSp>
        <p:nvGrpSpPr>
          <p:cNvPr id="276" name="Group 275"/>
          <p:cNvGrpSpPr/>
          <p:nvPr/>
        </p:nvGrpSpPr>
        <p:grpSpPr>
          <a:xfrm>
            <a:off x="8436737" y="3502635"/>
            <a:ext cx="2360859" cy="2795959"/>
            <a:chOff x="8436737" y="3502635"/>
            <a:chExt cx="2360859" cy="2795959"/>
          </a:xfrm>
        </p:grpSpPr>
        <p:cxnSp>
          <p:nvCxnSpPr>
            <p:cNvPr id="67" name="Elbow Connector 66">
              <a:extLst>
                <a:ext uri="{FF2B5EF4-FFF2-40B4-BE49-F238E27FC236}">
                  <a16:creationId xmlns:a16="http://schemas.microsoft.com/office/drawing/2014/main" xmlns="" id="{0B303265-A699-224D-B662-3910B47CF405}"/>
                </a:ext>
              </a:extLst>
            </p:cNvPr>
            <p:cNvCxnSpPr>
              <a:stCxn id="30" idx="1"/>
              <a:endCxn id="224" idx="1"/>
            </p:cNvCxnSpPr>
            <p:nvPr/>
          </p:nvCxnSpPr>
          <p:spPr>
            <a:xfrm rot="10800000">
              <a:off x="10071202" y="3710636"/>
              <a:ext cx="127014" cy="1946929"/>
            </a:xfrm>
            <a:prstGeom prst="bentConnector3">
              <a:avLst>
                <a:gd name="adj1" fmla="val 481885"/>
              </a:avLst>
            </a:prstGeom>
            <a:ln w="22225">
              <a:solidFill>
                <a:srgbClr val="EC008C"/>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flipV="1">
              <a:off x="8436737" y="4680546"/>
              <a:ext cx="1656946" cy="19936"/>
            </a:xfrm>
            <a:prstGeom prst="straightConnector1">
              <a:avLst/>
            </a:prstGeom>
            <a:ln w="22225">
              <a:solidFill>
                <a:schemeClr val="accent2"/>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5D82A460-7FC0-D948-8298-A8F4B494982C}"/>
                </a:ext>
              </a:extLst>
            </p:cNvPr>
            <p:cNvSpPr txBox="1"/>
            <p:nvPr/>
          </p:nvSpPr>
          <p:spPr>
            <a:xfrm flipH="1">
              <a:off x="9903601" y="3878549"/>
              <a:ext cx="869571" cy="461665"/>
            </a:xfrm>
            <a:prstGeom prst="rect">
              <a:avLst/>
            </a:prstGeom>
            <a:noFill/>
          </p:spPr>
          <p:txBody>
            <a:bodyPr wrap="square" rtlCol="0">
              <a:spAutoFit/>
            </a:bodyPr>
            <a:lstStyle/>
            <a:p>
              <a:pPr algn="ctr"/>
              <a:r>
                <a:rPr lang="en-US" sz="1200" b="1" dirty="0" smtClean="0"/>
                <a:t>Panel</a:t>
              </a:r>
              <a:br>
                <a:rPr lang="en-US" sz="1200" b="1" dirty="0" smtClean="0"/>
              </a:br>
              <a:r>
                <a:rPr lang="en-US" sz="1200" b="1" dirty="0" smtClean="0"/>
                <a:t>Suppliers</a:t>
              </a:r>
              <a:endParaRPr lang="en-US" sz="1200" b="1" dirty="0"/>
            </a:p>
          </p:txBody>
        </p:sp>
        <p:sp>
          <p:nvSpPr>
            <p:cNvPr id="19" name="TextBox 18">
              <a:extLst>
                <a:ext uri="{FF2B5EF4-FFF2-40B4-BE49-F238E27FC236}">
                  <a16:creationId xmlns:a16="http://schemas.microsoft.com/office/drawing/2014/main" xmlns="" id="{398C9A2C-9E6D-5147-ADDE-DFDCE506FF60}"/>
                </a:ext>
              </a:extLst>
            </p:cNvPr>
            <p:cNvSpPr txBox="1"/>
            <p:nvPr/>
          </p:nvSpPr>
          <p:spPr>
            <a:xfrm flipH="1">
              <a:off x="9903601" y="4857739"/>
              <a:ext cx="869571" cy="278492"/>
            </a:xfrm>
            <a:prstGeom prst="rect">
              <a:avLst/>
            </a:prstGeom>
            <a:noFill/>
          </p:spPr>
          <p:txBody>
            <a:bodyPr wrap="square" rtlCol="0">
              <a:spAutoFit/>
            </a:bodyPr>
            <a:lstStyle/>
            <a:p>
              <a:pPr algn="ctr"/>
              <a:r>
                <a:rPr lang="en-US" sz="1200" b="1" dirty="0" smtClean="0"/>
                <a:t>OEM’s</a:t>
              </a:r>
              <a:endParaRPr lang="en-US" sz="1200" b="1" dirty="0"/>
            </a:p>
          </p:txBody>
        </p:sp>
        <p:sp>
          <p:nvSpPr>
            <p:cNvPr id="28" name="TextBox 27">
              <a:extLst>
                <a:ext uri="{FF2B5EF4-FFF2-40B4-BE49-F238E27FC236}">
                  <a16:creationId xmlns:a16="http://schemas.microsoft.com/office/drawing/2014/main" xmlns="" id="{27276662-342C-2A46-BA07-2C233E14F161}"/>
                </a:ext>
              </a:extLst>
            </p:cNvPr>
            <p:cNvSpPr txBox="1"/>
            <p:nvPr/>
          </p:nvSpPr>
          <p:spPr>
            <a:xfrm flipH="1">
              <a:off x="9928025" y="5836929"/>
              <a:ext cx="869571" cy="461665"/>
            </a:xfrm>
            <a:prstGeom prst="rect">
              <a:avLst/>
            </a:prstGeom>
            <a:noFill/>
          </p:spPr>
          <p:txBody>
            <a:bodyPr wrap="square" rtlCol="0">
              <a:spAutoFit/>
            </a:bodyPr>
            <a:lstStyle/>
            <a:p>
              <a:pPr algn="ctr"/>
              <a:r>
                <a:rPr lang="en-US" sz="1200" b="1" dirty="0" smtClean="0"/>
                <a:t>Data Vendors</a:t>
              </a:r>
              <a:endParaRPr lang="en-US" sz="1200" b="1" dirty="0"/>
            </a:p>
          </p:txBody>
        </p:sp>
        <p:pic>
          <p:nvPicPr>
            <p:cNvPr id="30" name="Picture 29" descr="database.png"/>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10198216" y="5477565"/>
              <a:ext cx="314997" cy="359997"/>
            </a:xfrm>
            <a:prstGeom prst="rect">
              <a:avLst/>
            </a:prstGeom>
          </p:spPr>
        </p:pic>
        <p:pic>
          <p:nvPicPr>
            <p:cNvPr id="31" name="Picture 30" descr="industry-alt.png"/>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0136500" y="4486141"/>
              <a:ext cx="396000" cy="396000"/>
            </a:xfrm>
            <a:prstGeom prst="rect">
              <a:avLst/>
            </a:prstGeom>
          </p:spPr>
        </p:pic>
        <p:pic>
          <p:nvPicPr>
            <p:cNvPr id="224" name="Picture 223" descr="shopping-cart.png"/>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071202" y="3502635"/>
              <a:ext cx="467999" cy="415999"/>
            </a:xfrm>
            <a:prstGeom prst="rect">
              <a:avLst/>
            </a:prstGeom>
          </p:spPr>
        </p:pic>
      </p:grpSp>
      <p:pic>
        <p:nvPicPr>
          <p:cNvPr id="232" name="Picture 231" descr="SLVR icons_API.png"/>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5655637" y="2870468"/>
            <a:ext cx="863999" cy="863999"/>
          </a:xfrm>
          <a:prstGeom prst="rect">
            <a:avLst/>
          </a:prstGeom>
        </p:spPr>
      </p:pic>
      <p:grpSp>
        <p:nvGrpSpPr>
          <p:cNvPr id="284" name="Group 283"/>
          <p:cNvGrpSpPr/>
          <p:nvPr/>
        </p:nvGrpSpPr>
        <p:grpSpPr>
          <a:xfrm>
            <a:off x="1308341" y="3852751"/>
            <a:ext cx="4771658" cy="1271050"/>
            <a:chOff x="1308341" y="3852751"/>
            <a:chExt cx="4771658" cy="1271050"/>
          </a:xfrm>
        </p:grpSpPr>
        <p:sp>
          <p:nvSpPr>
            <p:cNvPr id="41" name="TextBox 40">
              <a:extLst>
                <a:ext uri="{FF2B5EF4-FFF2-40B4-BE49-F238E27FC236}">
                  <a16:creationId xmlns:a16="http://schemas.microsoft.com/office/drawing/2014/main" xmlns="" id="{C244B149-4C4E-6647-B4C3-1E98CF0459F5}"/>
                </a:ext>
              </a:extLst>
            </p:cNvPr>
            <p:cNvSpPr txBox="1"/>
            <p:nvPr/>
          </p:nvSpPr>
          <p:spPr>
            <a:xfrm flipH="1">
              <a:off x="3671280" y="4668603"/>
              <a:ext cx="1076670" cy="276999"/>
            </a:xfrm>
            <a:prstGeom prst="rect">
              <a:avLst/>
            </a:prstGeom>
            <a:noFill/>
          </p:spPr>
          <p:txBody>
            <a:bodyPr wrap="square" rtlCol="0">
              <a:spAutoFit/>
            </a:bodyPr>
            <a:lstStyle/>
            <a:p>
              <a:pPr algn="ctr"/>
              <a:r>
                <a:rPr lang="en-US" sz="1200" b="1" dirty="0" err="1" smtClean="0"/>
                <a:t>snappy.claims</a:t>
              </a:r>
              <a:endParaRPr lang="en-US" sz="1200" b="1" dirty="0"/>
            </a:p>
          </p:txBody>
        </p:sp>
        <p:sp>
          <p:nvSpPr>
            <p:cNvPr id="139" name="TextBox 138">
              <a:extLst>
                <a:ext uri="{FF2B5EF4-FFF2-40B4-BE49-F238E27FC236}">
                  <a16:creationId xmlns:a16="http://schemas.microsoft.com/office/drawing/2014/main" xmlns="" id="{300A1E6C-AB0B-914D-AD07-0AA6968C5333}"/>
                </a:ext>
              </a:extLst>
            </p:cNvPr>
            <p:cNvSpPr txBox="1"/>
            <p:nvPr/>
          </p:nvSpPr>
          <p:spPr>
            <a:xfrm flipH="1">
              <a:off x="1551328" y="4846802"/>
              <a:ext cx="1333961" cy="276999"/>
            </a:xfrm>
            <a:prstGeom prst="rect">
              <a:avLst/>
            </a:prstGeom>
            <a:noFill/>
          </p:spPr>
          <p:txBody>
            <a:bodyPr wrap="square" rtlCol="0">
              <a:spAutoFit/>
            </a:bodyPr>
            <a:lstStyle/>
            <a:p>
              <a:pPr algn="ctr"/>
              <a:r>
                <a:rPr lang="en-US" sz="1200" b="1" dirty="0" smtClean="0"/>
                <a:t>Claimant</a:t>
              </a:r>
              <a:endParaRPr lang="en-US" sz="1200" b="1" dirty="0"/>
            </a:p>
          </p:txBody>
        </p:sp>
        <p:pic>
          <p:nvPicPr>
            <p:cNvPr id="65" name="Graphic 7" descr="Internet">
              <a:extLst>
                <a:ext uri="{FF2B5EF4-FFF2-40B4-BE49-F238E27FC236}">
                  <a16:creationId xmlns:a16="http://schemas.microsoft.com/office/drawing/2014/main" xmlns="" id="{4726ED6F-C2EA-3E40-832A-E1D79438F7CA}"/>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xmlns="" r:embed="rId14"/>
                </a:ext>
              </a:extLst>
            </a:blip>
            <a:stretch>
              <a:fillRect/>
            </a:stretch>
          </p:blipFill>
          <p:spPr>
            <a:xfrm>
              <a:off x="3748067" y="3961522"/>
              <a:ext cx="914400" cy="914400"/>
            </a:xfrm>
            <a:prstGeom prst="rect">
              <a:avLst/>
            </a:prstGeom>
          </p:spPr>
        </p:pic>
        <p:cxnSp>
          <p:nvCxnSpPr>
            <p:cNvPr id="47" name="Elbow Connector 46">
              <a:extLst>
                <a:ext uri="{FF2B5EF4-FFF2-40B4-BE49-F238E27FC236}">
                  <a16:creationId xmlns:a16="http://schemas.microsoft.com/office/drawing/2014/main" xmlns="" id="{411D761F-0844-7A4B-91AB-376B3C85293A}"/>
                </a:ext>
              </a:extLst>
            </p:cNvPr>
            <p:cNvCxnSpPr>
              <a:stCxn id="38" idx="2"/>
              <a:endCxn id="65" idx="3"/>
            </p:cNvCxnSpPr>
            <p:nvPr/>
          </p:nvCxnSpPr>
          <p:spPr>
            <a:xfrm rot="5400000">
              <a:off x="5088248" y="3426971"/>
              <a:ext cx="565971" cy="1417531"/>
            </a:xfrm>
            <a:prstGeom prst="bentConnector2">
              <a:avLst/>
            </a:prstGeom>
            <a:ln w="222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237" idx="3"/>
            </p:cNvCxnSpPr>
            <p:nvPr/>
          </p:nvCxnSpPr>
          <p:spPr>
            <a:xfrm flipV="1">
              <a:off x="2565277" y="4440598"/>
              <a:ext cx="1169113" cy="1"/>
            </a:xfrm>
            <a:prstGeom prst="straightConnector1">
              <a:avLst/>
            </a:prstGeom>
            <a:ln w="22225">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 name="Elbow Connector 2"/>
            <p:cNvCxnSpPr>
              <a:stCxn id="51" idx="2"/>
              <a:endCxn id="237" idx="1"/>
            </p:cNvCxnSpPr>
            <p:nvPr/>
          </p:nvCxnSpPr>
          <p:spPr>
            <a:xfrm rot="16200000" flipH="1">
              <a:off x="1359314" y="3954634"/>
              <a:ext cx="434991" cy="536937"/>
            </a:xfrm>
            <a:prstGeom prst="bentConnector2">
              <a:avLst/>
            </a:prstGeom>
            <a:ln w="22225" cmpd="sng">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37" name="Picture 236" descr="user-alt.png"/>
            <p:cNvPicPr>
              <a:picLocks noChangeAspect="1"/>
            </p:cNvPicPr>
            <p:nvPr/>
          </p:nvPicPr>
          <p:blipFill>
            <a:blip r:embed="rId57">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45278" y="4080599"/>
              <a:ext cx="719999" cy="719999"/>
            </a:xfrm>
            <a:prstGeom prst="rect">
              <a:avLst/>
            </a:prstGeom>
          </p:spPr>
        </p:pic>
      </p:grpSp>
      <p:sp>
        <p:nvSpPr>
          <p:cNvPr id="51" name="TextBox 50">
            <a:extLst>
              <a:ext uri="{FF2B5EF4-FFF2-40B4-BE49-F238E27FC236}">
                <a16:creationId xmlns:a16="http://schemas.microsoft.com/office/drawing/2014/main" xmlns="" id="{300A1E6C-AB0B-914D-AD07-0AA6968C5333}"/>
              </a:ext>
            </a:extLst>
          </p:cNvPr>
          <p:cNvSpPr txBox="1"/>
          <p:nvPr/>
        </p:nvSpPr>
        <p:spPr>
          <a:xfrm flipH="1">
            <a:off x="641361" y="3543943"/>
            <a:ext cx="1333961" cy="461665"/>
          </a:xfrm>
          <a:prstGeom prst="rect">
            <a:avLst/>
          </a:prstGeom>
          <a:noFill/>
        </p:spPr>
        <p:txBody>
          <a:bodyPr wrap="square" rtlCol="0">
            <a:spAutoFit/>
          </a:bodyPr>
          <a:lstStyle/>
          <a:p>
            <a:pPr algn="ctr"/>
            <a:r>
              <a:rPr lang="en-US" sz="1200" b="1" dirty="0" smtClean="0"/>
              <a:t>Insurers, MGA’s &amp; </a:t>
            </a:r>
            <a:br>
              <a:rPr lang="en-US" sz="1200" b="1" dirty="0" smtClean="0"/>
            </a:br>
            <a:r>
              <a:rPr lang="en-US" sz="1200" b="1" dirty="0" smtClean="0"/>
              <a:t>Brokers</a:t>
            </a:r>
            <a:endParaRPr lang="en-US" sz="1200" b="1" dirty="0"/>
          </a:p>
        </p:txBody>
      </p:sp>
      <p:pic>
        <p:nvPicPr>
          <p:cNvPr id="240" name="Picture 239" descr="building.png"/>
          <p:cNvPicPr>
            <a:picLocks noChangeAspect="1"/>
          </p:cNvPicPr>
          <p:nvPr/>
        </p:nvPicPr>
        <p:blipFill>
          <a:blip r:embed="rId58">
            <a:grayscl/>
            <a:extLst>
              <a:ext uri="{BEBA8EAE-BF5A-486C-A8C5-ECC9F3942E4B}">
                <a14:imgProps xmlns:a14="http://schemas.microsoft.com/office/drawing/2010/main">
                  <a14:imgLayer r:embed="rId5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978278" y="2912950"/>
            <a:ext cx="567000" cy="647999"/>
          </a:xfrm>
          <a:prstGeom prst="rect">
            <a:avLst/>
          </a:prstGeom>
        </p:spPr>
      </p:pic>
      <p:grpSp>
        <p:nvGrpSpPr>
          <p:cNvPr id="279" name="Group 278"/>
          <p:cNvGrpSpPr/>
          <p:nvPr/>
        </p:nvGrpSpPr>
        <p:grpSpPr>
          <a:xfrm>
            <a:off x="6506619" y="2823438"/>
            <a:ext cx="1811167" cy="1023390"/>
            <a:chOff x="6506619" y="2823438"/>
            <a:chExt cx="1811167" cy="1023390"/>
          </a:xfrm>
        </p:grpSpPr>
        <p:cxnSp>
          <p:nvCxnSpPr>
            <p:cNvPr id="44" name="Straight Arrow Connector 43">
              <a:extLst>
                <a:ext uri="{FF2B5EF4-FFF2-40B4-BE49-F238E27FC236}">
                  <a16:creationId xmlns:a16="http://schemas.microsoft.com/office/drawing/2014/main" xmlns="" id="{D9EAFA38-DD5C-D54B-B9D2-1CD043C19CE9}"/>
                </a:ext>
              </a:extLst>
            </p:cNvPr>
            <p:cNvCxnSpPr/>
            <p:nvPr/>
          </p:nvCxnSpPr>
          <p:spPr>
            <a:xfrm flipH="1" flipV="1">
              <a:off x="6506619" y="3252593"/>
              <a:ext cx="908620" cy="8887"/>
            </a:xfrm>
            <a:prstGeom prst="straightConnector1">
              <a:avLst/>
            </a:prstGeom>
            <a:ln w="2222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09A1ECF2-798A-3642-AD97-9A91CB102305}"/>
                </a:ext>
              </a:extLst>
            </p:cNvPr>
            <p:cNvSpPr txBox="1"/>
            <p:nvPr/>
          </p:nvSpPr>
          <p:spPr>
            <a:xfrm flipH="1">
              <a:off x="7448215" y="3569829"/>
              <a:ext cx="869571" cy="276999"/>
            </a:xfrm>
            <a:prstGeom prst="rect">
              <a:avLst/>
            </a:prstGeom>
            <a:noFill/>
          </p:spPr>
          <p:txBody>
            <a:bodyPr wrap="square" rtlCol="0">
              <a:spAutoFit/>
            </a:bodyPr>
            <a:lstStyle/>
            <a:p>
              <a:pPr algn="ctr"/>
              <a:r>
                <a:rPr lang="en-US" sz="1200" b="1" dirty="0" smtClean="0"/>
                <a:t>Platform</a:t>
              </a:r>
              <a:endParaRPr lang="en-US" sz="1200" b="1" dirty="0"/>
            </a:p>
          </p:txBody>
        </p:sp>
        <p:pic>
          <p:nvPicPr>
            <p:cNvPr id="114" name="Graphic 3" descr="Server">
              <a:extLst>
                <a:ext uri="{FF2B5EF4-FFF2-40B4-BE49-F238E27FC236}">
                  <a16:creationId xmlns="" xmlns:a16="http://schemas.microsoft.com/office/drawing/2014/main" id="{0D2087AD-24EB-9C4F-88E1-872AF3C9E8EC}"/>
                </a:ext>
              </a:extLst>
            </p:cNvPr>
            <p:cNvPicPr>
              <a:picLocks noChangeAspect="1"/>
            </p:cNvPicPr>
            <p:nvPr/>
          </p:nvPicPr>
          <p:blipFill>
            <a:blip r:embed="rId60" cstate="print">
              <a:extLst>
                <a:ext uri="{28A0092B-C50C-407E-A947-70E740481C1C}">
                  <a14:useLocalDpi xmlns:a14="http://schemas.microsoft.com/office/drawing/2010/main"/>
                </a:ext>
                <a:ext uri="{96DAC541-7B7A-43D3-8B79-37D633B846F1}">
                  <asvg:svgBlip xmlns="" xmlns:asvg="http://schemas.microsoft.com/office/drawing/2016/SVG/main" r:embed="rId15"/>
                </a:ext>
              </a:extLst>
            </a:blip>
            <a:stretch>
              <a:fillRect/>
            </a:stretch>
          </p:blipFill>
          <p:spPr>
            <a:xfrm>
              <a:off x="7454347" y="2823438"/>
              <a:ext cx="861935" cy="861935"/>
            </a:xfrm>
            <a:prstGeom prst="rect">
              <a:avLst/>
            </a:prstGeom>
          </p:spPr>
        </p:pic>
      </p:grpSp>
      <p:cxnSp>
        <p:nvCxnSpPr>
          <p:cNvPr id="58" name="Elbow Connector 57"/>
          <p:cNvCxnSpPr>
            <a:stCxn id="232" idx="0"/>
          </p:cNvCxnSpPr>
          <p:nvPr/>
        </p:nvCxnSpPr>
        <p:spPr>
          <a:xfrm rot="16200000" flipV="1">
            <a:off x="3681613" y="464443"/>
            <a:ext cx="12700" cy="4812049"/>
          </a:xfrm>
          <a:prstGeom prst="bentConnector4">
            <a:avLst>
              <a:gd name="adj1" fmla="val 4641961"/>
              <a:gd name="adj2" fmla="val 100168"/>
            </a:avLst>
          </a:prstGeom>
          <a:ln w="22225">
            <a:solidFill>
              <a:schemeClr val="tx1"/>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550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val 136"/>
          <p:cNvSpPr/>
          <p:nvPr/>
        </p:nvSpPr>
        <p:spPr>
          <a:xfrm>
            <a:off x="10568079" y="2554202"/>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6" name="Oval 135"/>
          <p:cNvSpPr/>
          <p:nvPr/>
        </p:nvSpPr>
        <p:spPr>
          <a:xfrm>
            <a:off x="9468766" y="2544975"/>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Oval 134"/>
          <p:cNvSpPr/>
          <p:nvPr/>
        </p:nvSpPr>
        <p:spPr>
          <a:xfrm>
            <a:off x="8357489" y="2541991"/>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Oval 133"/>
          <p:cNvSpPr/>
          <p:nvPr/>
        </p:nvSpPr>
        <p:spPr>
          <a:xfrm>
            <a:off x="7244881" y="2541359"/>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Oval 132"/>
          <p:cNvSpPr/>
          <p:nvPr/>
        </p:nvSpPr>
        <p:spPr>
          <a:xfrm>
            <a:off x="6127878" y="2544975"/>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Oval 131"/>
          <p:cNvSpPr/>
          <p:nvPr/>
        </p:nvSpPr>
        <p:spPr>
          <a:xfrm>
            <a:off x="5023656" y="2555637"/>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1" name="Oval 130"/>
          <p:cNvSpPr/>
          <p:nvPr/>
        </p:nvSpPr>
        <p:spPr>
          <a:xfrm>
            <a:off x="3912379" y="2561330"/>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8" name="Oval 227"/>
          <p:cNvSpPr/>
          <p:nvPr/>
        </p:nvSpPr>
        <p:spPr>
          <a:xfrm>
            <a:off x="2783031" y="2561330"/>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Text Placeholder 6">
            <a:extLst>
              <a:ext uri="{FF2B5EF4-FFF2-40B4-BE49-F238E27FC236}">
                <a16:creationId xmlns:a16="http://schemas.microsoft.com/office/drawing/2014/main" xmlns="" id="{5E4EA93D-7CFD-4E00-BC0C-B25C7A70FFA5}"/>
              </a:ext>
            </a:extLst>
          </p:cNvPr>
          <p:cNvSpPr>
            <a:spLocks noGrp="1"/>
          </p:cNvSpPr>
          <p:nvPr>
            <p:ph type="body" sz="quarter" idx="4294967295"/>
          </p:nvPr>
        </p:nvSpPr>
        <p:spPr>
          <a:xfrm>
            <a:off x="601661" y="175059"/>
            <a:ext cx="10910521" cy="1151743"/>
          </a:xfrm>
          <a:prstGeom prst="rect">
            <a:avLst/>
          </a:prstGeom>
        </p:spPr>
        <p:txBody>
          <a:bodyPr>
            <a:noAutofit/>
          </a:bodyPr>
          <a:lstStyle/>
          <a:p>
            <a:pPr marL="0" indent="-457200">
              <a:spcBef>
                <a:spcPts val="0"/>
              </a:spcBef>
              <a:buNone/>
            </a:pPr>
            <a:r>
              <a:rPr lang="en-GB" sz="7200" b="1" dirty="0" smtClean="0">
                <a:solidFill>
                  <a:schemeClr val="accent2"/>
                </a:solidFill>
                <a:latin typeface="Roboto Regular"/>
                <a:cs typeface="Roboto Regular"/>
              </a:rPr>
              <a:t>Q</a:t>
            </a:r>
            <a:r>
              <a:rPr lang="en-GB" sz="4000" b="1" dirty="0" smtClean="0">
                <a:solidFill>
                  <a:schemeClr val="accent2"/>
                </a:solidFill>
                <a:latin typeface="Roboto Regular"/>
                <a:cs typeface="Roboto Regular"/>
              </a:rPr>
              <a:t>uicker claim</a:t>
            </a:r>
            <a:endParaRPr lang="en-GB" sz="3000" baseline="50000" dirty="0">
              <a:solidFill>
                <a:schemeClr val="accent2"/>
              </a:solidFill>
              <a:latin typeface="Roboto Regular"/>
              <a:cs typeface="Roboto Regular"/>
            </a:endParaRPr>
          </a:p>
        </p:txBody>
      </p:sp>
      <p:sp>
        <p:nvSpPr>
          <p:cNvPr id="20" name="TextBox 19"/>
          <p:cNvSpPr txBox="1"/>
          <p:nvPr/>
        </p:nvSpPr>
        <p:spPr>
          <a:xfrm>
            <a:off x="498399" y="2613158"/>
            <a:ext cx="1465177" cy="646331"/>
          </a:xfrm>
          <a:prstGeom prst="rect">
            <a:avLst/>
          </a:prstGeom>
          <a:noFill/>
        </p:spPr>
        <p:txBody>
          <a:bodyPr wrap="none" rtlCol="0">
            <a:spAutoFit/>
          </a:bodyPr>
          <a:lstStyle/>
          <a:p>
            <a:r>
              <a:rPr lang="en-US" b="1" dirty="0" smtClean="0"/>
              <a:t>Normal claim</a:t>
            </a:r>
            <a:r>
              <a:rPr lang="en-US" dirty="0" smtClean="0"/>
              <a:t/>
            </a:r>
            <a:br>
              <a:rPr lang="en-US" dirty="0" smtClean="0"/>
            </a:br>
            <a:r>
              <a:rPr lang="en-US" dirty="0" smtClean="0"/>
              <a:t>1 to 4 days</a:t>
            </a:r>
            <a:endParaRPr lang="en-US" dirty="0"/>
          </a:p>
        </p:txBody>
      </p:sp>
      <p:sp>
        <p:nvSpPr>
          <p:cNvPr id="88" name="TextBox 87"/>
          <p:cNvSpPr txBox="1"/>
          <p:nvPr/>
        </p:nvSpPr>
        <p:spPr>
          <a:xfrm>
            <a:off x="3034184" y="6232415"/>
            <a:ext cx="5814412" cy="369332"/>
          </a:xfrm>
          <a:prstGeom prst="rect">
            <a:avLst/>
          </a:prstGeom>
          <a:noFill/>
        </p:spPr>
        <p:txBody>
          <a:bodyPr wrap="none" rtlCol="0">
            <a:spAutoFit/>
          </a:bodyPr>
          <a:lstStyle/>
          <a:p>
            <a:r>
              <a:rPr lang="en-US" dirty="0" smtClean="0"/>
              <a:t>Speed up the process by a factor of multiples ~ creates trust</a:t>
            </a:r>
            <a:endParaRPr lang="en-US" dirty="0"/>
          </a:p>
        </p:txBody>
      </p:sp>
      <p:sp>
        <p:nvSpPr>
          <p:cNvPr id="93" name="TextBox 92"/>
          <p:cNvSpPr txBox="1"/>
          <p:nvPr/>
        </p:nvSpPr>
        <p:spPr>
          <a:xfrm>
            <a:off x="4806462" y="1530913"/>
            <a:ext cx="1080000" cy="584776"/>
          </a:xfrm>
          <a:prstGeom prst="rect">
            <a:avLst/>
          </a:prstGeom>
          <a:noFill/>
        </p:spPr>
        <p:txBody>
          <a:bodyPr wrap="square" rtlCol="0" anchor="ctr">
            <a:spAutoFit/>
          </a:bodyPr>
          <a:lstStyle/>
          <a:p>
            <a:pPr algn="ctr"/>
            <a:r>
              <a:rPr lang="en-US" sz="1600" b="1" dirty="0" smtClean="0">
                <a:solidFill>
                  <a:schemeClr val="bg1">
                    <a:lumMod val="50000"/>
                  </a:schemeClr>
                </a:solidFill>
              </a:rPr>
              <a:t>Identify</a:t>
            </a:r>
            <a:br>
              <a:rPr lang="en-US" sz="1600" b="1" dirty="0" smtClean="0">
                <a:solidFill>
                  <a:schemeClr val="bg1">
                    <a:lumMod val="50000"/>
                  </a:schemeClr>
                </a:solidFill>
              </a:rPr>
            </a:br>
            <a:r>
              <a:rPr lang="en-US" sz="1600" b="1" dirty="0" smtClean="0">
                <a:solidFill>
                  <a:schemeClr val="bg1">
                    <a:lumMod val="50000"/>
                  </a:schemeClr>
                </a:solidFill>
              </a:rPr>
              <a:t>item(s)</a:t>
            </a:r>
            <a:endParaRPr lang="en-US" sz="1600" dirty="0">
              <a:solidFill>
                <a:schemeClr val="bg1">
                  <a:lumMod val="50000"/>
                </a:schemeClr>
              </a:solidFill>
            </a:endParaRPr>
          </a:p>
        </p:txBody>
      </p:sp>
      <p:sp>
        <p:nvSpPr>
          <p:cNvPr id="94" name="TextBox 93"/>
          <p:cNvSpPr txBox="1"/>
          <p:nvPr/>
        </p:nvSpPr>
        <p:spPr>
          <a:xfrm>
            <a:off x="5910886" y="1530908"/>
            <a:ext cx="1080000" cy="584776"/>
          </a:xfrm>
          <a:prstGeom prst="rect">
            <a:avLst/>
          </a:prstGeom>
          <a:noFill/>
        </p:spPr>
        <p:txBody>
          <a:bodyPr wrap="square" rtlCol="0" anchor="ctr">
            <a:spAutoFit/>
          </a:bodyPr>
          <a:lstStyle/>
          <a:p>
            <a:pPr algn="ctr"/>
            <a:r>
              <a:rPr lang="en-US" sz="1600" b="1" dirty="0" smtClean="0">
                <a:solidFill>
                  <a:schemeClr val="bg1">
                    <a:lumMod val="50000"/>
                  </a:schemeClr>
                </a:solidFill>
              </a:rPr>
              <a:t>Supplier</a:t>
            </a:r>
            <a:br>
              <a:rPr lang="en-US" sz="1600" b="1" dirty="0" smtClean="0">
                <a:solidFill>
                  <a:schemeClr val="bg1">
                    <a:lumMod val="50000"/>
                  </a:schemeClr>
                </a:solidFill>
              </a:rPr>
            </a:br>
            <a:r>
              <a:rPr lang="en-US" sz="1600" b="1" dirty="0" smtClean="0">
                <a:solidFill>
                  <a:schemeClr val="bg1">
                    <a:lumMod val="50000"/>
                  </a:schemeClr>
                </a:solidFill>
              </a:rPr>
              <a:t>quotes</a:t>
            </a:r>
            <a:endParaRPr lang="en-US" sz="1600" dirty="0">
              <a:solidFill>
                <a:schemeClr val="bg1">
                  <a:lumMod val="50000"/>
                </a:schemeClr>
              </a:solidFill>
            </a:endParaRPr>
          </a:p>
        </p:txBody>
      </p:sp>
      <p:sp>
        <p:nvSpPr>
          <p:cNvPr id="95" name="TextBox 94"/>
          <p:cNvSpPr txBox="1"/>
          <p:nvPr/>
        </p:nvSpPr>
        <p:spPr>
          <a:xfrm>
            <a:off x="3659873" y="1654019"/>
            <a:ext cx="1080000" cy="338554"/>
          </a:xfrm>
          <a:prstGeom prst="rect">
            <a:avLst/>
          </a:prstGeom>
          <a:noFill/>
        </p:spPr>
        <p:txBody>
          <a:bodyPr wrap="square" rtlCol="0" anchor="ctr">
            <a:spAutoFit/>
          </a:bodyPr>
          <a:lstStyle/>
          <a:p>
            <a:pPr algn="ctr"/>
            <a:r>
              <a:rPr lang="en-US" sz="1600" b="1" dirty="0" smtClean="0">
                <a:solidFill>
                  <a:schemeClr val="bg1">
                    <a:lumMod val="50000"/>
                  </a:schemeClr>
                </a:solidFill>
              </a:rPr>
              <a:t>FNOL</a:t>
            </a:r>
            <a:endParaRPr lang="en-US" sz="1600" dirty="0">
              <a:solidFill>
                <a:schemeClr val="bg1">
                  <a:lumMod val="50000"/>
                </a:schemeClr>
              </a:solidFill>
            </a:endParaRPr>
          </a:p>
        </p:txBody>
      </p:sp>
      <p:sp>
        <p:nvSpPr>
          <p:cNvPr id="96" name="TextBox 95"/>
          <p:cNvSpPr txBox="1"/>
          <p:nvPr/>
        </p:nvSpPr>
        <p:spPr>
          <a:xfrm>
            <a:off x="2622871" y="1654019"/>
            <a:ext cx="1080000" cy="338554"/>
          </a:xfrm>
          <a:prstGeom prst="rect">
            <a:avLst/>
          </a:prstGeom>
          <a:noFill/>
        </p:spPr>
        <p:txBody>
          <a:bodyPr wrap="square" rtlCol="0" anchor="ctr">
            <a:spAutoFit/>
          </a:bodyPr>
          <a:lstStyle/>
          <a:p>
            <a:pPr algn="ctr"/>
            <a:r>
              <a:rPr lang="en-US" sz="1600" b="1" dirty="0" smtClean="0">
                <a:solidFill>
                  <a:schemeClr val="bg1">
                    <a:lumMod val="50000"/>
                  </a:schemeClr>
                </a:solidFill>
              </a:rPr>
              <a:t>Incident</a:t>
            </a:r>
            <a:endParaRPr lang="en-US" sz="1600" dirty="0">
              <a:solidFill>
                <a:schemeClr val="bg1">
                  <a:lumMod val="50000"/>
                </a:schemeClr>
              </a:solidFill>
            </a:endParaRPr>
          </a:p>
        </p:txBody>
      </p:sp>
      <p:sp>
        <p:nvSpPr>
          <p:cNvPr id="98" name="TextBox 97"/>
          <p:cNvSpPr txBox="1"/>
          <p:nvPr/>
        </p:nvSpPr>
        <p:spPr>
          <a:xfrm>
            <a:off x="7012045" y="1530908"/>
            <a:ext cx="1080000" cy="584776"/>
          </a:xfrm>
          <a:prstGeom prst="rect">
            <a:avLst/>
          </a:prstGeom>
          <a:noFill/>
        </p:spPr>
        <p:txBody>
          <a:bodyPr wrap="square" rtlCol="0" anchor="ctr">
            <a:spAutoFit/>
          </a:bodyPr>
          <a:lstStyle/>
          <a:p>
            <a:pPr algn="ctr"/>
            <a:r>
              <a:rPr lang="en-US" sz="1600" b="1" dirty="0" smtClean="0">
                <a:solidFill>
                  <a:schemeClr val="bg1">
                    <a:lumMod val="50000"/>
                  </a:schemeClr>
                </a:solidFill>
              </a:rPr>
              <a:t>Collate</a:t>
            </a:r>
            <a:br>
              <a:rPr lang="en-US" sz="1600" b="1" dirty="0" smtClean="0">
                <a:solidFill>
                  <a:schemeClr val="bg1">
                    <a:lumMod val="50000"/>
                  </a:schemeClr>
                </a:solidFill>
              </a:rPr>
            </a:br>
            <a:r>
              <a:rPr lang="en-US" sz="1600" b="1" dirty="0" smtClean="0">
                <a:solidFill>
                  <a:schemeClr val="bg1">
                    <a:lumMod val="50000"/>
                  </a:schemeClr>
                </a:solidFill>
              </a:rPr>
              <a:t>quotes</a:t>
            </a:r>
            <a:endParaRPr lang="en-US" sz="1600" dirty="0">
              <a:solidFill>
                <a:schemeClr val="bg1">
                  <a:lumMod val="50000"/>
                </a:schemeClr>
              </a:solidFill>
            </a:endParaRPr>
          </a:p>
        </p:txBody>
      </p:sp>
      <p:sp>
        <p:nvSpPr>
          <p:cNvPr id="99" name="TextBox 98"/>
          <p:cNvSpPr txBox="1"/>
          <p:nvPr/>
        </p:nvSpPr>
        <p:spPr>
          <a:xfrm>
            <a:off x="8121700" y="1654019"/>
            <a:ext cx="1080000" cy="338554"/>
          </a:xfrm>
          <a:prstGeom prst="rect">
            <a:avLst/>
          </a:prstGeom>
          <a:noFill/>
        </p:spPr>
        <p:txBody>
          <a:bodyPr wrap="square" rtlCol="0" anchor="ctr">
            <a:spAutoFit/>
          </a:bodyPr>
          <a:lstStyle/>
          <a:p>
            <a:pPr algn="ctr"/>
            <a:r>
              <a:rPr lang="en-US" sz="1600" b="1" dirty="0" smtClean="0">
                <a:solidFill>
                  <a:schemeClr val="bg1">
                    <a:lumMod val="50000"/>
                  </a:schemeClr>
                </a:solidFill>
              </a:rPr>
              <a:t>Award</a:t>
            </a:r>
            <a:endParaRPr lang="en-US" sz="1600" dirty="0">
              <a:solidFill>
                <a:schemeClr val="bg1">
                  <a:lumMod val="50000"/>
                </a:schemeClr>
              </a:solidFill>
            </a:endParaRPr>
          </a:p>
        </p:txBody>
      </p:sp>
      <p:sp>
        <p:nvSpPr>
          <p:cNvPr id="100" name="TextBox 99"/>
          <p:cNvSpPr txBox="1"/>
          <p:nvPr/>
        </p:nvSpPr>
        <p:spPr>
          <a:xfrm>
            <a:off x="9240662" y="1654019"/>
            <a:ext cx="1080000" cy="338554"/>
          </a:xfrm>
          <a:prstGeom prst="rect">
            <a:avLst/>
          </a:prstGeom>
          <a:noFill/>
        </p:spPr>
        <p:txBody>
          <a:bodyPr wrap="square" rtlCol="0" anchor="ctr">
            <a:spAutoFit/>
          </a:bodyPr>
          <a:lstStyle/>
          <a:p>
            <a:pPr algn="ctr"/>
            <a:r>
              <a:rPr lang="en-US" sz="1600" b="1" dirty="0" smtClean="0">
                <a:solidFill>
                  <a:schemeClr val="bg1">
                    <a:lumMod val="50000"/>
                  </a:schemeClr>
                </a:solidFill>
              </a:rPr>
              <a:t>Invoice</a:t>
            </a:r>
            <a:endParaRPr lang="en-US" sz="1600" dirty="0">
              <a:solidFill>
                <a:schemeClr val="bg1">
                  <a:lumMod val="50000"/>
                </a:schemeClr>
              </a:solidFill>
            </a:endParaRPr>
          </a:p>
        </p:txBody>
      </p:sp>
      <p:sp>
        <p:nvSpPr>
          <p:cNvPr id="101" name="TextBox 100"/>
          <p:cNvSpPr txBox="1"/>
          <p:nvPr/>
        </p:nvSpPr>
        <p:spPr>
          <a:xfrm>
            <a:off x="10345086" y="1498642"/>
            <a:ext cx="1080000" cy="584776"/>
          </a:xfrm>
          <a:prstGeom prst="rect">
            <a:avLst/>
          </a:prstGeom>
          <a:noFill/>
        </p:spPr>
        <p:txBody>
          <a:bodyPr wrap="square" rtlCol="0" anchor="ctr">
            <a:spAutoFit/>
          </a:bodyPr>
          <a:lstStyle/>
          <a:p>
            <a:pPr algn="ctr"/>
            <a:r>
              <a:rPr lang="en-US" sz="1600" b="1" dirty="0" smtClean="0">
                <a:solidFill>
                  <a:schemeClr val="bg1">
                    <a:lumMod val="50000"/>
                  </a:schemeClr>
                </a:solidFill>
              </a:rPr>
              <a:t>Reconcile &amp; pay</a:t>
            </a:r>
            <a:endParaRPr lang="en-US" sz="1600" dirty="0">
              <a:solidFill>
                <a:schemeClr val="bg1">
                  <a:lumMod val="50000"/>
                </a:schemeClr>
              </a:solidFill>
            </a:endParaRPr>
          </a:p>
        </p:txBody>
      </p:sp>
      <p:pic>
        <p:nvPicPr>
          <p:cNvPr id="25" name="Picture 24" descr="poo-st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291" y="2616606"/>
            <a:ext cx="441000" cy="503999"/>
          </a:xfrm>
          <a:prstGeom prst="rect">
            <a:avLst/>
          </a:prstGeom>
        </p:spPr>
      </p:pic>
      <p:pic>
        <p:nvPicPr>
          <p:cNvPr id="26" name="Picture 25" descr="file-up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592" y="2641029"/>
            <a:ext cx="350999" cy="467999"/>
          </a:xfrm>
          <a:prstGeom prst="rect">
            <a:avLst/>
          </a:prstGeom>
        </p:spPr>
      </p:pic>
      <p:pic>
        <p:nvPicPr>
          <p:cNvPr id="27" name="Picture 26" descr="sear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476" y="2710848"/>
            <a:ext cx="323997" cy="323997"/>
          </a:xfrm>
          <a:prstGeom prst="rect">
            <a:avLst/>
          </a:prstGeom>
        </p:spPr>
      </p:pic>
      <p:pic>
        <p:nvPicPr>
          <p:cNvPr id="30" name="Picture 29" descr="tag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318" y="2678190"/>
            <a:ext cx="494997" cy="395997"/>
          </a:xfrm>
          <a:prstGeom prst="rect">
            <a:avLst/>
          </a:prstGeom>
        </p:spPr>
      </p:pic>
      <p:pic>
        <p:nvPicPr>
          <p:cNvPr id="31" name="Picture 30" descr="calculator-al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5778" y="2653767"/>
            <a:ext cx="404999" cy="431999"/>
          </a:xfrm>
          <a:prstGeom prst="rect">
            <a:avLst/>
          </a:prstGeom>
        </p:spPr>
      </p:pic>
      <p:pic>
        <p:nvPicPr>
          <p:cNvPr id="224" name="Picture 223" descr="awar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0362" y="2652607"/>
            <a:ext cx="323999" cy="431999"/>
          </a:xfrm>
          <a:prstGeom prst="rect">
            <a:avLst/>
          </a:prstGeom>
        </p:spPr>
      </p:pic>
      <p:pic>
        <p:nvPicPr>
          <p:cNvPr id="226" name="Picture 225" descr="receip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13572" y="2676396"/>
            <a:ext cx="346498" cy="395998"/>
          </a:xfrm>
          <a:prstGeom prst="rect">
            <a:avLst/>
          </a:prstGeom>
        </p:spPr>
      </p:pic>
      <p:pic>
        <p:nvPicPr>
          <p:cNvPr id="227" name="Picture 226" descr="money-check-edit-al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53563" y="2664186"/>
            <a:ext cx="449997" cy="359997"/>
          </a:xfrm>
          <a:prstGeom prst="rect">
            <a:avLst/>
          </a:prstGeom>
        </p:spPr>
      </p:pic>
      <p:cxnSp>
        <p:nvCxnSpPr>
          <p:cNvPr id="231" name="Straight Arrow Connector 230"/>
          <p:cNvCxnSpPr>
            <a:stCxn id="228" idx="6"/>
            <a:endCxn id="131" idx="2"/>
          </p:cNvCxnSpPr>
          <p:nvPr/>
        </p:nvCxnSpPr>
        <p:spPr>
          <a:xfrm>
            <a:off x="3394892" y="2884496"/>
            <a:ext cx="517487" cy="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a:stCxn id="131" idx="6"/>
            <a:endCxn id="132" idx="2"/>
          </p:cNvCxnSpPr>
          <p:nvPr/>
        </p:nvCxnSpPr>
        <p:spPr>
          <a:xfrm flipV="1">
            <a:off x="4524240" y="2878803"/>
            <a:ext cx="499416" cy="5693"/>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a:stCxn id="132" idx="6"/>
            <a:endCxn id="133" idx="2"/>
          </p:cNvCxnSpPr>
          <p:nvPr/>
        </p:nvCxnSpPr>
        <p:spPr>
          <a:xfrm flipV="1">
            <a:off x="5635517" y="2868141"/>
            <a:ext cx="492361" cy="10662"/>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a:stCxn id="133" idx="6"/>
            <a:endCxn id="134" idx="2"/>
          </p:cNvCxnSpPr>
          <p:nvPr/>
        </p:nvCxnSpPr>
        <p:spPr>
          <a:xfrm flipV="1">
            <a:off x="6739739" y="2864525"/>
            <a:ext cx="505142" cy="3616"/>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stCxn id="134" idx="6"/>
            <a:endCxn id="135" idx="2"/>
          </p:cNvCxnSpPr>
          <p:nvPr/>
        </p:nvCxnSpPr>
        <p:spPr>
          <a:xfrm>
            <a:off x="7856742" y="2864525"/>
            <a:ext cx="500747" cy="632"/>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a:stCxn id="135" idx="6"/>
            <a:endCxn id="136" idx="2"/>
          </p:cNvCxnSpPr>
          <p:nvPr/>
        </p:nvCxnSpPr>
        <p:spPr>
          <a:xfrm>
            <a:off x="8969350" y="2865157"/>
            <a:ext cx="499416" cy="2984"/>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a:stCxn id="136" idx="6"/>
            <a:endCxn id="137" idx="2"/>
          </p:cNvCxnSpPr>
          <p:nvPr/>
        </p:nvCxnSpPr>
        <p:spPr>
          <a:xfrm>
            <a:off x="10080627" y="2868141"/>
            <a:ext cx="487452" cy="9227"/>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grpSp>
        <p:nvGrpSpPr>
          <p:cNvPr id="276" name="Group 275"/>
          <p:cNvGrpSpPr/>
          <p:nvPr/>
        </p:nvGrpSpPr>
        <p:grpSpPr>
          <a:xfrm>
            <a:off x="535035" y="3832108"/>
            <a:ext cx="10645010" cy="732892"/>
            <a:chOff x="535035" y="3832108"/>
            <a:chExt cx="10645010" cy="732892"/>
          </a:xfrm>
        </p:grpSpPr>
        <p:sp>
          <p:nvSpPr>
            <p:cNvPr id="177" name="Oval 176"/>
            <p:cNvSpPr/>
            <p:nvPr/>
          </p:nvSpPr>
          <p:spPr>
            <a:xfrm>
              <a:off x="7243782" y="3834934"/>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8" name="Oval 177"/>
            <p:cNvSpPr/>
            <p:nvPr/>
          </p:nvSpPr>
          <p:spPr>
            <a:xfrm>
              <a:off x="6126335" y="3832522"/>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Oval 143"/>
            <p:cNvSpPr/>
            <p:nvPr/>
          </p:nvSpPr>
          <p:spPr>
            <a:xfrm>
              <a:off x="10568184" y="3841452"/>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Oval 142"/>
            <p:cNvSpPr/>
            <p:nvPr/>
          </p:nvSpPr>
          <p:spPr>
            <a:xfrm>
              <a:off x="9456554" y="3841335"/>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Oval 141"/>
            <p:cNvSpPr/>
            <p:nvPr/>
          </p:nvSpPr>
          <p:spPr>
            <a:xfrm>
              <a:off x="8357489" y="3834934"/>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Oval 140"/>
            <p:cNvSpPr/>
            <p:nvPr/>
          </p:nvSpPr>
          <p:spPr>
            <a:xfrm>
              <a:off x="5011444" y="3834300"/>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Oval 139"/>
            <p:cNvSpPr/>
            <p:nvPr/>
          </p:nvSpPr>
          <p:spPr>
            <a:xfrm>
              <a:off x="3912379" y="3834934"/>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Oval 137"/>
            <p:cNvSpPr/>
            <p:nvPr/>
          </p:nvSpPr>
          <p:spPr>
            <a:xfrm>
              <a:off x="2758607" y="3832108"/>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6" name="TextBox 85"/>
            <p:cNvSpPr txBox="1"/>
            <p:nvPr/>
          </p:nvSpPr>
          <p:spPr>
            <a:xfrm>
              <a:off x="535035" y="3918669"/>
              <a:ext cx="1869698" cy="646331"/>
            </a:xfrm>
            <a:prstGeom prst="rect">
              <a:avLst/>
            </a:prstGeom>
            <a:noFill/>
          </p:spPr>
          <p:txBody>
            <a:bodyPr wrap="none" rtlCol="0">
              <a:spAutoFit/>
            </a:bodyPr>
            <a:lstStyle/>
            <a:p>
              <a:r>
                <a:rPr lang="en-US" b="1" dirty="0" smtClean="0"/>
                <a:t>Augmented claim</a:t>
              </a:r>
              <a:br>
                <a:rPr lang="en-US" b="1" dirty="0" smtClean="0"/>
              </a:br>
              <a:r>
                <a:rPr lang="en-US" dirty="0" smtClean="0"/>
                <a:t>+/- 4 hours</a:t>
              </a:r>
              <a:endParaRPr lang="en-US" dirty="0"/>
            </a:p>
          </p:txBody>
        </p:sp>
        <p:pic>
          <p:nvPicPr>
            <p:cNvPr id="106" name="Picture 105" descr="poo-st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91" y="3909059"/>
              <a:ext cx="441000" cy="503999"/>
            </a:xfrm>
            <a:prstGeom prst="rect">
              <a:avLst/>
            </a:prstGeom>
          </p:spPr>
        </p:pic>
        <p:pic>
          <p:nvPicPr>
            <p:cNvPr id="109" name="Picture 108" descr="file-up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592" y="3921271"/>
              <a:ext cx="350999" cy="467999"/>
            </a:xfrm>
            <a:prstGeom prst="rect">
              <a:avLst/>
            </a:prstGeom>
          </p:spPr>
        </p:pic>
        <p:pic>
          <p:nvPicPr>
            <p:cNvPr id="111" name="Picture 110" descr="sear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476" y="3991937"/>
              <a:ext cx="323997" cy="323997"/>
            </a:xfrm>
            <a:prstGeom prst="rect">
              <a:avLst/>
            </a:prstGeom>
          </p:spPr>
        </p:pic>
        <p:pic>
          <p:nvPicPr>
            <p:cNvPr id="114" name="Picture 113" descr="tags.png"/>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218775" y="3968781"/>
              <a:ext cx="494997" cy="395997"/>
            </a:xfrm>
            <a:prstGeom prst="rect">
              <a:avLst/>
            </a:prstGeom>
          </p:spPr>
        </p:pic>
        <p:pic>
          <p:nvPicPr>
            <p:cNvPr id="118" name="Picture 117" descr="calculator-alt.png"/>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353942" y="3944358"/>
              <a:ext cx="404999" cy="431999"/>
            </a:xfrm>
            <a:prstGeom prst="rect">
              <a:avLst/>
            </a:prstGeom>
          </p:spPr>
        </p:pic>
        <p:pic>
          <p:nvPicPr>
            <p:cNvPr id="121" name="Picture 120" descr="awar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0362" y="3944991"/>
              <a:ext cx="323999" cy="431999"/>
            </a:xfrm>
            <a:prstGeom prst="rect">
              <a:avLst/>
            </a:prstGeom>
          </p:spPr>
        </p:pic>
        <p:pic>
          <p:nvPicPr>
            <p:cNvPr id="125" name="Picture 124" descr="receip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01360" y="3968147"/>
              <a:ext cx="346498" cy="395998"/>
            </a:xfrm>
            <a:prstGeom prst="rect">
              <a:avLst/>
            </a:prstGeom>
          </p:spPr>
        </p:pic>
        <p:pic>
          <p:nvPicPr>
            <p:cNvPr id="128" name="Picture 127" descr="money-check-edit-al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1351" y="3956570"/>
              <a:ext cx="449997" cy="359997"/>
            </a:xfrm>
            <a:prstGeom prst="rect">
              <a:avLst/>
            </a:prstGeom>
          </p:spPr>
        </p:pic>
        <p:cxnSp>
          <p:nvCxnSpPr>
            <p:cNvPr id="253" name="Straight Arrow Connector 252"/>
            <p:cNvCxnSpPr>
              <a:stCxn id="138" idx="6"/>
              <a:endCxn id="140" idx="2"/>
            </p:cNvCxnSpPr>
            <p:nvPr/>
          </p:nvCxnSpPr>
          <p:spPr>
            <a:xfrm>
              <a:off x="3370468" y="4155274"/>
              <a:ext cx="541911" cy="2826"/>
            </a:xfrm>
            <a:prstGeom prst="straightConnector1">
              <a:avLst/>
            </a:prstGeom>
            <a:ln>
              <a:solidFill>
                <a:schemeClr val="bg1">
                  <a:lumMod val="8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a:stCxn id="140" idx="6"/>
              <a:endCxn id="141" idx="2"/>
            </p:cNvCxnSpPr>
            <p:nvPr/>
          </p:nvCxnSpPr>
          <p:spPr>
            <a:xfrm flipV="1">
              <a:off x="4524240" y="4157466"/>
              <a:ext cx="487204" cy="634"/>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41" idx="6"/>
              <a:endCxn id="178" idx="2"/>
            </p:cNvCxnSpPr>
            <p:nvPr/>
          </p:nvCxnSpPr>
          <p:spPr>
            <a:xfrm flipV="1">
              <a:off x="5623305" y="4155688"/>
              <a:ext cx="503030" cy="1778"/>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78" idx="6"/>
              <a:endCxn id="177" idx="2"/>
            </p:cNvCxnSpPr>
            <p:nvPr/>
          </p:nvCxnSpPr>
          <p:spPr>
            <a:xfrm>
              <a:off x="6738196" y="4155688"/>
              <a:ext cx="505586" cy="2412"/>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77" idx="6"/>
              <a:endCxn id="142" idx="2"/>
            </p:cNvCxnSpPr>
            <p:nvPr/>
          </p:nvCxnSpPr>
          <p:spPr>
            <a:xfrm>
              <a:off x="7855643" y="4158100"/>
              <a:ext cx="501846" cy="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142" idx="6"/>
              <a:endCxn id="143" idx="2"/>
            </p:cNvCxnSpPr>
            <p:nvPr/>
          </p:nvCxnSpPr>
          <p:spPr>
            <a:xfrm>
              <a:off x="8969350" y="4158100"/>
              <a:ext cx="487204" cy="6401"/>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43" idx="6"/>
              <a:endCxn id="144" idx="2"/>
            </p:cNvCxnSpPr>
            <p:nvPr/>
          </p:nvCxnSpPr>
          <p:spPr>
            <a:xfrm>
              <a:off x="10068415" y="4164501"/>
              <a:ext cx="499769" cy="117"/>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grpSp>
      <p:grpSp>
        <p:nvGrpSpPr>
          <p:cNvPr id="277" name="Group 276"/>
          <p:cNvGrpSpPr/>
          <p:nvPr/>
        </p:nvGrpSpPr>
        <p:grpSpPr>
          <a:xfrm>
            <a:off x="553102" y="5131438"/>
            <a:ext cx="10639155" cy="947752"/>
            <a:chOff x="553102" y="5131438"/>
            <a:chExt cx="10639155" cy="947752"/>
          </a:xfrm>
        </p:grpSpPr>
        <p:sp>
          <p:nvSpPr>
            <p:cNvPr id="179" name="Oval 178"/>
            <p:cNvSpPr/>
            <p:nvPr/>
          </p:nvSpPr>
          <p:spPr>
            <a:xfrm>
              <a:off x="10580396" y="5143650"/>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1" name="Oval 180"/>
            <p:cNvSpPr/>
            <p:nvPr/>
          </p:nvSpPr>
          <p:spPr>
            <a:xfrm>
              <a:off x="9462411" y="5136259"/>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4" name="Oval 173"/>
            <p:cNvSpPr/>
            <p:nvPr/>
          </p:nvSpPr>
          <p:spPr>
            <a:xfrm>
              <a:off x="8357489" y="5131438"/>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5" name="Oval 174"/>
            <p:cNvSpPr/>
            <p:nvPr/>
          </p:nvSpPr>
          <p:spPr>
            <a:xfrm>
              <a:off x="7257093" y="5136259"/>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6" name="Oval 175"/>
            <p:cNvSpPr/>
            <p:nvPr/>
          </p:nvSpPr>
          <p:spPr>
            <a:xfrm>
              <a:off x="6134087" y="5143649"/>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3" name="Oval 172"/>
            <p:cNvSpPr/>
            <p:nvPr/>
          </p:nvSpPr>
          <p:spPr>
            <a:xfrm>
              <a:off x="5035868" y="5136259"/>
              <a:ext cx="611861" cy="646331"/>
            </a:xfrm>
            <a:prstGeom prst="ellipse">
              <a:avLst/>
            </a:prstGeom>
            <a:solidFill>
              <a:schemeClr val="bg1">
                <a:lumMod val="9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6" name="Oval 145"/>
            <p:cNvSpPr/>
            <p:nvPr/>
          </p:nvSpPr>
          <p:spPr>
            <a:xfrm>
              <a:off x="3912379" y="5143649"/>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Oval 144"/>
            <p:cNvSpPr/>
            <p:nvPr/>
          </p:nvSpPr>
          <p:spPr>
            <a:xfrm>
              <a:off x="2783031" y="5143649"/>
              <a:ext cx="611861" cy="6463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7" name="TextBox 86"/>
            <p:cNvSpPr txBox="1"/>
            <p:nvPr/>
          </p:nvSpPr>
          <p:spPr>
            <a:xfrm>
              <a:off x="553102" y="5155860"/>
              <a:ext cx="2597553" cy="923330"/>
            </a:xfrm>
            <a:prstGeom prst="rect">
              <a:avLst/>
            </a:prstGeom>
            <a:noFill/>
          </p:spPr>
          <p:txBody>
            <a:bodyPr wrap="square" rtlCol="0">
              <a:spAutoFit/>
            </a:bodyPr>
            <a:lstStyle/>
            <a:p>
              <a:r>
                <a:rPr lang="en-US" b="1" dirty="0" smtClean="0"/>
                <a:t>Automated claim</a:t>
              </a:r>
              <a:r>
                <a:rPr lang="en-US" dirty="0" smtClean="0"/>
                <a:t/>
              </a:r>
              <a:br>
                <a:rPr lang="en-US" dirty="0" smtClean="0"/>
              </a:br>
              <a:r>
                <a:rPr lang="en-US" dirty="0" smtClean="0"/>
                <a:t>&lt; 1 hour</a:t>
              </a:r>
              <a:br>
                <a:rPr lang="en-US" dirty="0" smtClean="0"/>
              </a:br>
              <a:endParaRPr lang="en-US" dirty="0"/>
            </a:p>
          </p:txBody>
        </p:sp>
        <p:pic>
          <p:nvPicPr>
            <p:cNvPr id="105" name="Picture 104" descr="poo-stor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291" y="5216915"/>
              <a:ext cx="441000" cy="503999"/>
            </a:xfrm>
            <a:prstGeom prst="rect">
              <a:avLst/>
            </a:prstGeom>
          </p:spPr>
        </p:pic>
        <p:pic>
          <p:nvPicPr>
            <p:cNvPr id="108" name="Picture 107" descr="file-up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592" y="5216916"/>
              <a:ext cx="350999" cy="467999"/>
            </a:xfrm>
            <a:prstGeom prst="rect">
              <a:avLst/>
            </a:prstGeom>
          </p:spPr>
        </p:pic>
        <p:pic>
          <p:nvPicPr>
            <p:cNvPr id="112" name="Picture 111" descr="search.png"/>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201688" y="5309084"/>
              <a:ext cx="323997" cy="323997"/>
            </a:xfrm>
            <a:prstGeom prst="rect">
              <a:avLst/>
            </a:prstGeom>
          </p:spPr>
        </p:pic>
        <p:pic>
          <p:nvPicPr>
            <p:cNvPr id="115" name="Picture 114" descr="tags.png"/>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6238386" y="5301128"/>
              <a:ext cx="494997" cy="395997"/>
            </a:xfrm>
            <a:prstGeom prst="rect">
              <a:avLst/>
            </a:prstGeom>
          </p:spPr>
        </p:pic>
        <p:pic>
          <p:nvPicPr>
            <p:cNvPr id="117" name="Picture 116" descr="calculator-alt.png"/>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7355778" y="5240072"/>
              <a:ext cx="404999" cy="431999"/>
            </a:xfrm>
            <a:prstGeom prst="rect">
              <a:avLst/>
            </a:prstGeom>
          </p:spPr>
        </p:pic>
        <p:pic>
          <p:nvPicPr>
            <p:cNvPr id="120" name="Picture 119" descr="award.png"/>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8500362" y="5252916"/>
              <a:ext cx="323999" cy="431999"/>
            </a:xfrm>
            <a:prstGeom prst="rect">
              <a:avLst/>
            </a:prstGeom>
          </p:spPr>
        </p:pic>
        <p:pic>
          <p:nvPicPr>
            <p:cNvPr id="124" name="Picture 123" descr="receipt.png"/>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9601360" y="5276072"/>
              <a:ext cx="346498" cy="395998"/>
            </a:xfrm>
            <a:prstGeom prst="rect">
              <a:avLst/>
            </a:prstGeom>
          </p:spPr>
        </p:pic>
        <p:pic>
          <p:nvPicPr>
            <p:cNvPr id="127" name="Picture 126" descr="money-check-edit-alt.png"/>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10653563" y="5252284"/>
              <a:ext cx="449997" cy="359997"/>
            </a:xfrm>
            <a:prstGeom prst="rect">
              <a:avLst/>
            </a:prstGeom>
          </p:spPr>
        </p:pic>
        <p:cxnSp>
          <p:nvCxnSpPr>
            <p:cNvPr id="256" name="Straight Arrow Connector 255"/>
            <p:cNvCxnSpPr>
              <a:stCxn id="145" idx="6"/>
              <a:endCxn id="146" idx="2"/>
            </p:cNvCxnSpPr>
            <p:nvPr/>
          </p:nvCxnSpPr>
          <p:spPr>
            <a:xfrm>
              <a:off x="3394892" y="5466815"/>
              <a:ext cx="517487" cy="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a:stCxn id="146" idx="6"/>
              <a:endCxn id="173" idx="2"/>
            </p:cNvCxnSpPr>
            <p:nvPr/>
          </p:nvCxnSpPr>
          <p:spPr>
            <a:xfrm flipV="1">
              <a:off x="4524240" y="5459425"/>
              <a:ext cx="511628" cy="739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a:stCxn id="173" idx="6"/>
              <a:endCxn id="176" idx="2"/>
            </p:cNvCxnSpPr>
            <p:nvPr/>
          </p:nvCxnSpPr>
          <p:spPr>
            <a:xfrm>
              <a:off x="5647729" y="5459425"/>
              <a:ext cx="486358" cy="739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176" idx="6"/>
              <a:endCxn id="175" idx="2"/>
            </p:cNvCxnSpPr>
            <p:nvPr/>
          </p:nvCxnSpPr>
          <p:spPr>
            <a:xfrm flipV="1">
              <a:off x="6745948" y="5459425"/>
              <a:ext cx="511145" cy="7390"/>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a:stCxn id="175" idx="6"/>
              <a:endCxn id="174" idx="2"/>
            </p:cNvCxnSpPr>
            <p:nvPr/>
          </p:nvCxnSpPr>
          <p:spPr>
            <a:xfrm flipV="1">
              <a:off x="7868954" y="5454604"/>
              <a:ext cx="488535" cy="4821"/>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71" name="Straight Arrow Connector 270"/>
            <p:cNvCxnSpPr>
              <a:stCxn id="174" idx="6"/>
              <a:endCxn id="181" idx="2"/>
            </p:cNvCxnSpPr>
            <p:nvPr/>
          </p:nvCxnSpPr>
          <p:spPr>
            <a:xfrm>
              <a:off x="8969350" y="5454604"/>
              <a:ext cx="493061" cy="4821"/>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cxnSp>
          <p:nvCxnSpPr>
            <p:cNvPr id="273" name="Straight Arrow Connector 272"/>
            <p:cNvCxnSpPr>
              <a:stCxn id="181" idx="6"/>
              <a:endCxn id="179" idx="2"/>
            </p:cNvCxnSpPr>
            <p:nvPr/>
          </p:nvCxnSpPr>
          <p:spPr>
            <a:xfrm>
              <a:off x="10074272" y="5459425"/>
              <a:ext cx="506124" cy="7391"/>
            </a:xfrm>
            <a:prstGeom prst="straightConnector1">
              <a:avLst/>
            </a:prstGeom>
            <a:ln>
              <a:solidFill>
                <a:srgbClr val="D9D9D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20368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theme/theme1.xml><?xml version="1.0" encoding="utf-8"?>
<a:theme xmlns:a="http://schemas.openxmlformats.org/drawingml/2006/main" name="Office Theme">
  <a:themeElements>
    <a:clrScheme name="SLVRCLD">
      <a:dk1>
        <a:srgbClr val="323F4F"/>
      </a:dk1>
      <a:lt1>
        <a:srgbClr val="FFFFFF"/>
      </a:lt1>
      <a:dk2>
        <a:srgbClr val="44546A"/>
      </a:dk2>
      <a:lt2>
        <a:srgbClr val="FFFFFF"/>
      </a:lt2>
      <a:accent1>
        <a:srgbClr val="342265"/>
      </a:accent1>
      <a:accent2>
        <a:srgbClr val="EC008C"/>
      </a:accent2>
      <a:accent3>
        <a:srgbClr val="05B6CA"/>
      </a:accent3>
      <a:accent4>
        <a:srgbClr val="4C2E90"/>
      </a:accent4>
      <a:accent5>
        <a:srgbClr val="6351A3"/>
      </a:accent5>
      <a:accent6>
        <a:srgbClr val="EF5BA1"/>
      </a:accent6>
      <a:hlink>
        <a:srgbClr val="604D9F"/>
      </a:hlink>
      <a:folHlink>
        <a:srgbClr val="EF5BA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VRCLD">
      <a:dk1>
        <a:srgbClr val="323F4F"/>
      </a:dk1>
      <a:lt1>
        <a:srgbClr val="FFFFFF"/>
      </a:lt1>
      <a:dk2>
        <a:srgbClr val="44546A"/>
      </a:dk2>
      <a:lt2>
        <a:srgbClr val="FFFFFF"/>
      </a:lt2>
      <a:accent1>
        <a:srgbClr val="342265"/>
      </a:accent1>
      <a:accent2>
        <a:srgbClr val="EC008C"/>
      </a:accent2>
      <a:accent3>
        <a:srgbClr val="05B6CA"/>
      </a:accent3>
      <a:accent4>
        <a:srgbClr val="4C2E90"/>
      </a:accent4>
      <a:accent5>
        <a:srgbClr val="6351A3"/>
      </a:accent5>
      <a:accent6>
        <a:srgbClr val="EF5BA1"/>
      </a:accent6>
      <a:hlink>
        <a:srgbClr val="604D9F"/>
      </a:hlink>
      <a:folHlink>
        <a:srgbClr val="EF5BA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65296</TotalTime>
  <Words>1062</Words>
  <Application>Microsoft Macintosh PowerPoint</Application>
  <PresentationFormat>Custom</PresentationFormat>
  <Paragraphs>133</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Sascja Bowes</dc:creator>
  <cp:lastModifiedBy>Admin</cp:lastModifiedBy>
  <cp:revision>450</cp:revision>
  <dcterms:created xsi:type="dcterms:W3CDTF">2020-02-13T14:53:20Z</dcterms:created>
  <dcterms:modified xsi:type="dcterms:W3CDTF">2020-09-29T11:14:23Z</dcterms:modified>
</cp:coreProperties>
</file>